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67" r:id="rId3"/>
    <p:sldId id="257" r:id="rId4"/>
    <p:sldId id="269" r:id="rId5"/>
    <p:sldId id="259" r:id="rId6"/>
    <p:sldId id="260" r:id="rId7"/>
    <p:sldId id="261" r:id="rId8"/>
    <p:sldId id="262" r:id="rId9"/>
    <p:sldId id="270" r:id="rId10"/>
    <p:sldId id="263" r:id="rId11"/>
    <p:sldId id="266" r:id="rId12"/>
    <p:sldId id="264" r:id="rId13"/>
    <p:sldId id="265" r:id="rId14"/>
    <p:sldId id="268" r:id="rId15"/>
  </p:sldIdLst>
  <p:sldSz cx="12192000" cy="6858000"/>
  <p:notesSz cx="6858000" cy="9144000"/>
  <p:custDataLst>
    <p:tags r:id="rId17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D3031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D3031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D3031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D3031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D3031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D3031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D3031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D3031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D3031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2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E7E8E9"/>
    <a:srgbClr val="D5D8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2D3031"/>
        </a:fontRef>
        <a:srgbClr val="2D3031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0F8"/>
          </a:solidFill>
        </a:fill>
      </a:tcStyle>
    </a:wholeTbl>
    <a:band2H>
      <a:tcTxStyle/>
      <a:tcStyle>
        <a:tcBdr/>
        <a:fill>
          <a:solidFill>
            <a:srgbClr val="E6E9FB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2D3031"/>
        </a:fontRef>
        <a:srgbClr val="2D3031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FF"/>
          </a:solidFill>
        </a:fill>
      </a:tcStyle>
    </a:wholeTbl>
    <a:band2H>
      <a:tcTxStyle/>
      <a:tcStyle>
        <a:tcBdr/>
        <a:fill>
          <a:solidFill>
            <a:srgbClr val="EFE6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2D3031"/>
        </a:fontRef>
        <a:srgbClr val="2D3031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1F8FF"/>
          </a:solidFill>
        </a:fill>
      </a:tcStyle>
    </a:wholeTbl>
    <a:band2H>
      <a:tcTxStyle/>
      <a:tcStyle>
        <a:tcBdr/>
        <a:fill>
          <a:solidFill>
            <a:srgbClr val="F8FC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2D3031"/>
        </a:fontRef>
        <a:srgbClr val="2D303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2D3031"/>
        </a:fontRef>
        <a:srgbClr val="2D303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D3031"/>
              </a:solidFill>
              <a:prstDash val="solid"/>
              <a:round/>
            </a:ln>
          </a:top>
          <a:bottom>
            <a:ln w="25400" cap="flat">
              <a:solidFill>
                <a:srgbClr val="2D303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D3031"/>
              </a:solidFill>
              <a:prstDash val="solid"/>
              <a:round/>
            </a:ln>
          </a:top>
          <a:bottom>
            <a:ln w="25400" cap="flat">
              <a:solidFill>
                <a:srgbClr val="2D303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2D3031"/>
        </a:fontRef>
        <a:srgbClr val="2D3031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CCCC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D303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D303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D303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2D3031"/>
        </a:fontRef>
        <a:srgbClr val="2D3031"/>
      </a:tcTxStyle>
      <a:tcStyle>
        <a:tcBdr>
          <a:left>
            <a:ln w="12700" cap="flat">
              <a:solidFill>
                <a:srgbClr val="2D3031"/>
              </a:solidFill>
              <a:prstDash val="solid"/>
              <a:round/>
            </a:ln>
          </a:left>
          <a:right>
            <a:ln w="12700" cap="flat">
              <a:solidFill>
                <a:srgbClr val="2D3031"/>
              </a:solidFill>
              <a:prstDash val="solid"/>
              <a:round/>
            </a:ln>
          </a:right>
          <a:top>
            <a:ln w="12700" cap="flat">
              <a:solidFill>
                <a:srgbClr val="2D3031"/>
              </a:solidFill>
              <a:prstDash val="solid"/>
              <a:round/>
            </a:ln>
          </a:top>
          <a:bottom>
            <a:ln w="12700" cap="flat">
              <a:solidFill>
                <a:srgbClr val="2D3031"/>
              </a:solidFill>
              <a:prstDash val="solid"/>
              <a:round/>
            </a:ln>
          </a:bottom>
          <a:insideH>
            <a:ln w="12700" cap="flat">
              <a:solidFill>
                <a:srgbClr val="2D3031"/>
              </a:solidFill>
              <a:prstDash val="solid"/>
              <a:round/>
            </a:ln>
          </a:insideH>
          <a:insideV>
            <a:ln w="12700" cap="flat">
              <a:solidFill>
                <a:srgbClr val="2D3031"/>
              </a:solidFill>
              <a:prstDash val="solid"/>
              <a:round/>
            </a:ln>
          </a:insideV>
        </a:tcBdr>
        <a:fill>
          <a:solidFill>
            <a:srgbClr val="2D3031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2D3031"/>
        </a:fontRef>
        <a:srgbClr val="2D3031"/>
      </a:tcTxStyle>
      <a:tcStyle>
        <a:tcBdr>
          <a:left>
            <a:ln w="12700" cap="flat">
              <a:solidFill>
                <a:srgbClr val="2D3031"/>
              </a:solidFill>
              <a:prstDash val="solid"/>
              <a:round/>
            </a:ln>
          </a:left>
          <a:right>
            <a:ln w="12700" cap="flat">
              <a:solidFill>
                <a:srgbClr val="2D3031"/>
              </a:solidFill>
              <a:prstDash val="solid"/>
              <a:round/>
            </a:ln>
          </a:right>
          <a:top>
            <a:ln w="12700" cap="flat">
              <a:solidFill>
                <a:srgbClr val="2D3031"/>
              </a:solidFill>
              <a:prstDash val="solid"/>
              <a:round/>
            </a:ln>
          </a:top>
          <a:bottom>
            <a:ln w="12700" cap="flat">
              <a:solidFill>
                <a:srgbClr val="2D3031"/>
              </a:solidFill>
              <a:prstDash val="solid"/>
              <a:round/>
            </a:ln>
          </a:bottom>
          <a:insideH>
            <a:ln w="12700" cap="flat">
              <a:solidFill>
                <a:srgbClr val="2D3031"/>
              </a:solidFill>
              <a:prstDash val="solid"/>
              <a:round/>
            </a:ln>
          </a:insideH>
          <a:insideV>
            <a:ln w="12700" cap="flat">
              <a:solidFill>
                <a:srgbClr val="2D3031"/>
              </a:solidFill>
              <a:prstDash val="solid"/>
              <a:round/>
            </a:ln>
          </a:insideV>
        </a:tcBdr>
        <a:fill>
          <a:solidFill>
            <a:srgbClr val="2D3031">
              <a:alpha val="20000"/>
            </a:srgbClr>
          </a:solidFill>
        </a:fill>
      </a:tcStyle>
    </a:firstCol>
    <a:lastRow>
      <a:tcTxStyle b="on" i="off">
        <a:fontRef idx="minor">
          <a:srgbClr val="2D3031"/>
        </a:fontRef>
        <a:srgbClr val="2D3031"/>
      </a:tcTxStyle>
      <a:tcStyle>
        <a:tcBdr>
          <a:left>
            <a:ln w="12700" cap="flat">
              <a:solidFill>
                <a:srgbClr val="2D3031"/>
              </a:solidFill>
              <a:prstDash val="solid"/>
              <a:round/>
            </a:ln>
          </a:left>
          <a:right>
            <a:ln w="12700" cap="flat">
              <a:solidFill>
                <a:srgbClr val="2D3031"/>
              </a:solidFill>
              <a:prstDash val="solid"/>
              <a:round/>
            </a:ln>
          </a:right>
          <a:top>
            <a:ln w="50800" cap="flat">
              <a:solidFill>
                <a:srgbClr val="2D3031"/>
              </a:solidFill>
              <a:prstDash val="solid"/>
              <a:round/>
            </a:ln>
          </a:top>
          <a:bottom>
            <a:ln w="12700" cap="flat">
              <a:solidFill>
                <a:srgbClr val="2D3031"/>
              </a:solidFill>
              <a:prstDash val="solid"/>
              <a:round/>
            </a:ln>
          </a:bottom>
          <a:insideH>
            <a:ln w="12700" cap="flat">
              <a:solidFill>
                <a:srgbClr val="2D3031"/>
              </a:solidFill>
              <a:prstDash val="solid"/>
              <a:round/>
            </a:ln>
          </a:insideH>
          <a:insideV>
            <a:ln w="12700" cap="flat">
              <a:solidFill>
                <a:srgbClr val="2D3031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2D3031"/>
        </a:fontRef>
        <a:srgbClr val="2D3031"/>
      </a:tcTxStyle>
      <a:tcStyle>
        <a:tcBdr>
          <a:left>
            <a:ln w="12700" cap="flat">
              <a:solidFill>
                <a:srgbClr val="2D3031"/>
              </a:solidFill>
              <a:prstDash val="solid"/>
              <a:round/>
            </a:ln>
          </a:left>
          <a:right>
            <a:ln w="12700" cap="flat">
              <a:solidFill>
                <a:srgbClr val="2D3031"/>
              </a:solidFill>
              <a:prstDash val="solid"/>
              <a:round/>
            </a:ln>
          </a:right>
          <a:top>
            <a:ln w="12700" cap="flat">
              <a:solidFill>
                <a:srgbClr val="2D3031"/>
              </a:solidFill>
              <a:prstDash val="solid"/>
              <a:round/>
            </a:ln>
          </a:top>
          <a:bottom>
            <a:ln w="25400" cap="flat">
              <a:solidFill>
                <a:srgbClr val="2D3031"/>
              </a:solidFill>
              <a:prstDash val="solid"/>
              <a:round/>
            </a:ln>
          </a:bottom>
          <a:insideH>
            <a:ln w="12700" cap="flat">
              <a:solidFill>
                <a:srgbClr val="2D3031"/>
              </a:solidFill>
              <a:prstDash val="solid"/>
              <a:round/>
            </a:ln>
          </a:insideH>
          <a:insideV>
            <a:ln w="12700" cap="flat">
              <a:solidFill>
                <a:srgbClr val="2D3031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33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690" y="108"/>
      </p:cViewPr>
      <p:guideLst>
        <p:guide orient="horz" pos="2160"/>
        <p:guide pos="32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Arial"/>
      </a:defRPr>
    </a:lvl1pPr>
    <a:lvl2pPr indent="228600" latinLnBrk="0">
      <a:defRPr sz="1200">
        <a:latin typeface="+mn-lt"/>
        <a:ea typeface="+mn-ea"/>
        <a:cs typeface="+mn-cs"/>
        <a:sym typeface="Arial"/>
      </a:defRPr>
    </a:lvl2pPr>
    <a:lvl3pPr indent="457200" latinLnBrk="0">
      <a:defRPr sz="1200">
        <a:latin typeface="+mn-lt"/>
        <a:ea typeface="+mn-ea"/>
        <a:cs typeface="+mn-cs"/>
        <a:sym typeface="Arial"/>
      </a:defRPr>
    </a:lvl3pPr>
    <a:lvl4pPr indent="685800" latinLnBrk="0">
      <a:defRPr sz="1200">
        <a:latin typeface="+mn-lt"/>
        <a:ea typeface="+mn-ea"/>
        <a:cs typeface="+mn-cs"/>
        <a:sym typeface="Arial"/>
      </a:defRPr>
    </a:lvl4pPr>
    <a:lvl5pPr indent="914400" latinLnBrk="0">
      <a:defRPr sz="1200">
        <a:latin typeface="+mn-lt"/>
        <a:ea typeface="+mn-ea"/>
        <a:cs typeface="+mn-cs"/>
        <a:sym typeface="Arial"/>
      </a:defRPr>
    </a:lvl5pPr>
    <a:lvl6pPr indent="1143000" latinLnBrk="0">
      <a:defRPr sz="1200">
        <a:latin typeface="+mn-lt"/>
        <a:ea typeface="+mn-ea"/>
        <a:cs typeface="+mn-cs"/>
        <a:sym typeface="Arial"/>
      </a:defRPr>
    </a:lvl6pPr>
    <a:lvl7pPr indent="1371600" latinLnBrk="0">
      <a:defRPr sz="1200">
        <a:latin typeface="+mn-lt"/>
        <a:ea typeface="+mn-ea"/>
        <a:cs typeface="+mn-cs"/>
        <a:sym typeface="Arial"/>
      </a:defRPr>
    </a:lvl7pPr>
    <a:lvl8pPr indent="1600200" latinLnBrk="0">
      <a:defRPr sz="1200">
        <a:latin typeface="+mn-lt"/>
        <a:ea typeface="+mn-ea"/>
        <a:cs typeface="+mn-cs"/>
        <a:sym typeface="Arial"/>
      </a:defRPr>
    </a:lvl8pPr>
    <a:lvl9pPr indent="1828800" latinLnBrk="0"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акциден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ОБРАЗЕЦ ЗАГОЛОВКА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ОБРАЗЕЦ ЗАГОЛОВКА</a:t>
            </a:r>
          </a:p>
        </p:txBody>
      </p:sp>
      <p:sp>
        <p:nvSpPr>
          <p:cNvPr id="1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шмутц">
    <p:bg>
      <p:bgPr>
        <a:solidFill>
          <a:srgbClr val="2D30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ОБРАЗЕЦ ЗАГОЛОВКА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ОБРАЗЕЦ ЗАГОЛОВКА</a:t>
            </a:r>
          </a:p>
        </p:txBody>
      </p:sp>
      <p:pic>
        <p:nvPicPr>
          <p:cNvPr id="21" name="Рисунок 3" descr="Рисунок 3"/>
          <p:cNvPicPr>
            <a:picLocks noChangeAspect="1"/>
          </p:cNvPicPr>
          <p:nvPr/>
        </p:nvPicPr>
        <p:blipFill>
          <a:blip r:embed="rId2">
            <a:extLst/>
          </a:blip>
          <a:srcRect t="85582" r="73359"/>
          <a:stretch>
            <a:fillRect/>
          </a:stretch>
        </p:blipFill>
        <p:spPr>
          <a:xfrm>
            <a:off x="39757" y="5949950"/>
            <a:ext cx="2887593" cy="879067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вне раздел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ОБРАЗЕЦ ЗАГОЛОВКА"/>
          <p:cNvSpPr txBox="1">
            <a:spLocks noGrp="1"/>
          </p:cNvSpPr>
          <p:nvPr>
            <p:ph type="title" hasCustomPrompt="1"/>
          </p:nvPr>
        </p:nvSpPr>
        <p:spPr>
          <a:xfrm>
            <a:off x="550979" y="445131"/>
            <a:ext cx="8854279" cy="8790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D3031"/>
                </a:solidFill>
              </a:defRPr>
            </a:lvl1pPr>
          </a:lstStyle>
          <a:p>
            <a:r>
              <a:t>ОБРАЗЕЦ ЗАГОЛОВКА</a:t>
            </a:r>
          </a:p>
        </p:txBody>
      </p:sp>
      <p:pic>
        <p:nvPicPr>
          <p:cNvPr id="30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rcRect t="85582" r="73359"/>
          <a:stretch>
            <a:fillRect/>
          </a:stretch>
        </p:blipFill>
        <p:spPr>
          <a:xfrm>
            <a:off x="39757" y="5949948"/>
            <a:ext cx="2887593" cy="879068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529516" y="6362050"/>
            <a:ext cx="153963" cy="15899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300"/>
              </a:lnSpc>
              <a:defRPr sz="1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большая схема/таб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ОБРАЗЕЦ ЗАГОЛОВКА"/>
          <p:cNvSpPr txBox="1">
            <a:spLocks noGrp="1"/>
          </p:cNvSpPr>
          <p:nvPr>
            <p:ph type="title" hasCustomPrompt="1"/>
          </p:nvPr>
        </p:nvSpPr>
        <p:spPr>
          <a:xfrm>
            <a:off x="529713" y="517375"/>
            <a:ext cx="5069898" cy="222854"/>
          </a:xfrm>
          <a:prstGeom prst="rect">
            <a:avLst/>
          </a:prstGeom>
        </p:spPr>
        <p:txBody>
          <a:bodyPr/>
          <a:lstStyle>
            <a:lvl1pPr>
              <a:defRPr sz="1200" b="1" spc="40">
                <a:solidFill>
                  <a:srgbClr val="ACACBB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ОБРАЗЕЦ ЗАГОЛОВКА</a:t>
            </a:r>
          </a:p>
        </p:txBody>
      </p:sp>
      <p:pic>
        <p:nvPicPr>
          <p:cNvPr id="39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rcRect t="85582" r="73359"/>
          <a:stretch>
            <a:fillRect/>
          </a:stretch>
        </p:blipFill>
        <p:spPr>
          <a:xfrm>
            <a:off x="39757" y="5949948"/>
            <a:ext cx="2887593" cy="879068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529516" y="6362050"/>
            <a:ext cx="153963" cy="15899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300"/>
              </a:lnSpc>
              <a:defRPr sz="1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внутри раздел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527299" y="864934"/>
            <a:ext cx="10515601" cy="540121"/>
          </a:xfrm>
          <a:prstGeom prst="rect">
            <a:avLst/>
          </a:prstGeom>
        </p:spPr>
        <p:txBody>
          <a:bodyPr/>
          <a:lstStyle>
            <a:lvl1pPr marR="5080" indent="12700">
              <a:lnSpc>
                <a:spcPct val="103298"/>
              </a:lnSpc>
              <a:spcBef>
                <a:spcPts val="100"/>
              </a:spcBef>
              <a:defRPr sz="2500" b="1" spc="-15">
                <a:solidFill>
                  <a:srgbClr val="2D303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Текст заголовка</a:t>
            </a:r>
          </a:p>
        </p:txBody>
      </p:sp>
      <p:pic>
        <p:nvPicPr>
          <p:cNvPr id="48" name="Рисунок 10" descr="Рисунок 10"/>
          <p:cNvPicPr>
            <a:picLocks noChangeAspect="1"/>
          </p:cNvPicPr>
          <p:nvPr/>
        </p:nvPicPr>
        <p:blipFill>
          <a:blip r:embed="rId2">
            <a:extLst/>
          </a:blip>
          <a:srcRect t="85582" r="73359"/>
          <a:stretch>
            <a:fillRect/>
          </a:stretch>
        </p:blipFill>
        <p:spPr>
          <a:xfrm>
            <a:off x="39757" y="5949948"/>
            <a:ext cx="2887593" cy="879068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529516" y="6362050"/>
            <a:ext cx="153963" cy="15899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300"/>
              </a:lnSpc>
              <a:defRPr sz="1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внутри раздела (справо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527800" y="864935"/>
            <a:ext cx="5148263" cy="573573"/>
          </a:xfrm>
          <a:prstGeom prst="rect">
            <a:avLst/>
          </a:prstGeom>
        </p:spPr>
        <p:txBody>
          <a:bodyPr/>
          <a:lstStyle>
            <a:lvl1pPr marR="5080" indent="12700">
              <a:lnSpc>
                <a:spcPct val="103298"/>
              </a:lnSpc>
              <a:spcBef>
                <a:spcPts val="100"/>
              </a:spcBef>
              <a:defRPr sz="2500" b="1" spc="-15">
                <a:solidFill>
                  <a:srgbClr val="2D303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Текст заголовка</a:t>
            </a:r>
          </a:p>
        </p:txBody>
      </p:sp>
      <p:pic>
        <p:nvPicPr>
          <p:cNvPr id="57" name="Рисунок 10" descr="Рисунок 10"/>
          <p:cNvPicPr>
            <a:picLocks noChangeAspect="1"/>
          </p:cNvPicPr>
          <p:nvPr/>
        </p:nvPicPr>
        <p:blipFill>
          <a:blip r:embed="rId2">
            <a:extLst/>
          </a:blip>
          <a:srcRect t="85582" r="73359"/>
          <a:stretch>
            <a:fillRect/>
          </a:stretch>
        </p:blipFill>
        <p:spPr>
          <a:xfrm>
            <a:off x="39757" y="5949948"/>
            <a:ext cx="2887593" cy="879068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529516" y="6362050"/>
            <a:ext cx="153963" cy="15899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300"/>
              </a:lnSpc>
              <a:defRPr sz="1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чисты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ЕЦ ЗАГОЛОВКА"/>
          <p:cNvSpPr txBox="1">
            <a:spLocks noGrp="1"/>
          </p:cNvSpPr>
          <p:nvPr>
            <p:ph type="title" hasCustomPrompt="1"/>
          </p:nvPr>
        </p:nvSpPr>
        <p:spPr>
          <a:xfrm>
            <a:off x="550979" y="445131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ОБРАЗЕЦ ЗАГОЛОВКА</a:t>
            </a:r>
          </a:p>
        </p:txBody>
      </p:sp>
      <p:pic>
        <p:nvPicPr>
          <p:cNvPr id="3" name="Рисунок 5" descr="Рисунок 5"/>
          <p:cNvPicPr>
            <a:picLocks noChangeAspect="1"/>
          </p:cNvPicPr>
          <p:nvPr/>
        </p:nvPicPr>
        <p:blipFill>
          <a:blip r:embed="rId9">
            <a:extLst/>
          </a:blip>
          <a:srcRect t="85582" r="59078"/>
          <a:stretch>
            <a:fillRect/>
          </a:stretch>
        </p:blipFill>
        <p:spPr>
          <a:xfrm>
            <a:off x="39757" y="5949950"/>
            <a:ext cx="4435408" cy="87906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25" baseline="0">
          <a:solidFill>
            <a:srgbClr val="FFFFFF"/>
          </a:solidFill>
          <a:uFillTx/>
          <a:latin typeface="Arial Black"/>
          <a:ea typeface="Arial Black"/>
          <a:cs typeface="Arial Black"/>
          <a:sym typeface="Arial Black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25" baseline="0">
          <a:solidFill>
            <a:srgbClr val="FFFFFF"/>
          </a:solidFill>
          <a:uFillTx/>
          <a:latin typeface="Arial Black"/>
          <a:ea typeface="Arial Black"/>
          <a:cs typeface="Arial Black"/>
          <a:sym typeface="Arial Black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25" baseline="0">
          <a:solidFill>
            <a:srgbClr val="FFFFFF"/>
          </a:solidFill>
          <a:uFillTx/>
          <a:latin typeface="Arial Black"/>
          <a:ea typeface="Arial Black"/>
          <a:cs typeface="Arial Black"/>
          <a:sym typeface="Arial Black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25" baseline="0">
          <a:solidFill>
            <a:srgbClr val="FFFFFF"/>
          </a:solidFill>
          <a:uFillTx/>
          <a:latin typeface="Arial Black"/>
          <a:ea typeface="Arial Black"/>
          <a:cs typeface="Arial Black"/>
          <a:sym typeface="Arial Black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25" baseline="0">
          <a:solidFill>
            <a:srgbClr val="FFFFFF"/>
          </a:solidFill>
          <a:uFillTx/>
          <a:latin typeface="Arial Black"/>
          <a:ea typeface="Arial Black"/>
          <a:cs typeface="Arial Black"/>
          <a:sym typeface="Arial Black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25" baseline="0">
          <a:solidFill>
            <a:srgbClr val="FFFFFF"/>
          </a:solidFill>
          <a:uFillTx/>
          <a:latin typeface="Arial Black"/>
          <a:ea typeface="Arial Black"/>
          <a:cs typeface="Arial Black"/>
          <a:sym typeface="Arial Black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25" baseline="0">
          <a:solidFill>
            <a:srgbClr val="FFFFFF"/>
          </a:solidFill>
          <a:uFillTx/>
          <a:latin typeface="Arial Black"/>
          <a:ea typeface="Arial Black"/>
          <a:cs typeface="Arial Black"/>
          <a:sym typeface="Arial Black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25" baseline="0">
          <a:solidFill>
            <a:srgbClr val="FFFFFF"/>
          </a:solidFill>
          <a:uFillTx/>
          <a:latin typeface="Arial Black"/>
          <a:ea typeface="Arial Black"/>
          <a:cs typeface="Arial Black"/>
          <a:sym typeface="Arial Black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25" baseline="0">
          <a:solidFill>
            <a:srgbClr val="FFFFFF"/>
          </a:solidFill>
          <a:uFillTx/>
          <a:latin typeface="Arial Black"/>
          <a:ea typeface="Arial Black"/>
          <a:cs typeface="Arial Black"/>
          <a:sym typeface="Arial Black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Relationship Id="rId5" Type="http://schemas.openxmlformats.org/officeDocument/2006/relationships/image" Target="../media/image14.tif"/><Relationship Id="rId4" Type="http://schemas.openxmlformats.org/officeDocument/2006/relationships/image" Target="../media/image13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Рисунок 3" descr="Рисунок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Номер слайда 1"/>
          <p:cNvSpPr txBox="1">
            <a:spLocks noGrp="1"/>
          </p:cNvSpPr>
          <p:nvPr>
            <p:ph type="sldNum" sz="quarter" idx="4294967295"/>
          </p:nvPr>
        </p:nvSpPr>
        <p:spPr>
          <a:xfrm>
            <a:off x="11960723" y="6365875"/>
            <a:ext cx="231278" cy="27196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t"/>
          <a:lstStyle>
            <a:lvl1pPr>
              <a:lnSpc>
                <a:spcPts val="1300"/>
              </a:lnSpc>
              <a:defRPr sz="1800"/>
            </a:lvl1pPr>
          </a:lstStyle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76" name="object 27"/>
          <p:cNvSpPr txBox="1"/>
          <p:nvPr/>
        </p:nvSpPr>
        <p:spPr>
          <a:xfrm>
            <a:off x="487680" y="4820754"/>
            <a:ext cx="7717536" cy="1363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700">
              <a:lnSpc>
                <a:spcPct val="80000"/>
              </a:lnSpc>
              <a:spcBef>
                <a:spcPts val="1300"/>
              </a:spcBef>
              <a:defRPr sz="4800" spc="82">
                <a:latin typeface="Arial Black"/>
                <a:ea typeface="Arial Black"/>
                <a:cs typeface="Arial Black"/>
                <a:sym typeface="Arial Black"/>
              </a:defRPr>
            </a:pPr>
            <a:r>
              <a:rPr dirty="0"/>
              <a:t>ДЕКОМПОЗИЦИЯ</a:t>
            </a:r>
          </a:p>
          <a:p>
            <a:pPr indent="12700">
              <a:lnSpc>
                <a:spcPct val="80000"/>
              </a:lnSpc>
              <a:spcBef>
                <a:spcPts val="1300"/>
              </a:spcBef>
              <a:defRPr sz="4800" spc="82">
                <a:latin typeface="Arial Black"/>
                <a:ea typeface="Arial Black"/>
                <a:cs typeface="Arial Black"/>
                <a:sym typeface="Arial Black"/>
              </a:defRPr>
            </a:pPr>
            <a:r>
              <a:rPr dirty="0"/>
              <a:t>НА МИКРОСЕРВИСЫ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Заголовок 5"/>
          <p:cNvSpPr txBox="1">
            <a:spLocks noGrp="1"/>
          </p:cNvSpPr>
          <p:nvPr>
            <p:ph type="title"/>
          </p:nvPr>
        </p:nvSpPr>
        <p:spPr>
          <a:xfrm>
            <a:off x="550979" y="445131"/>
            <a:ext cx="11354328" cy="840462"/>
          </a:xfrm>
          <a:prstGeom prst="rect">
            <a:avLst/>
          </a:prstGeom>
        </p:spPr>
        <p:txBody>
          <a:bodyPr/>
          <a:lstStyle>
            <a:lvl1pPr algn="ctr">
              <a:defRPr spc="0">
                <a:solidFill>
                  <a:schemeClr val="accent1"/>
                </a:solidFill>
              </a:defRPr>
            </a:lvl1pPr>
          </a:lstStyle>
          <a:p>
            <a:pPr algn="l"/>
            <a:r>
              <a:rPr lang="en-US" dirty="0"/>
              <a:t>Database-Per-Service</a:t>
            </a:r>
          </a:p>
        </p:txBody>
      </p:sp>
      <p:sp>
        <p:nvSpPr>
          <p:cNvPr id="107" name="Номер слайда 3"/>
          <p:cNvSpPr txBox="1">
            <a:spLocks noGrp="1"/>
          </p:cNvSpPr>
          <p:nvPr>
            <p:ph type="sldNum" sz="quarter" idx="2"/>
          </p:nvPr>
        </p:nvSpPr>
        <p:spPr>
          <a:xfrm>
            <a:off x="11556479" y="6362050"/>
            <a:ext cx="127001" cy="15899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108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39021" y="1929994"/>
            <a:ext cx="3209929" cy="32099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Database per Service.png" descr="Database per Servic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93440" y="1430386"/>
            <a:ext cx="4289953" cy="399722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E2F63B79-8A08-4D5F-9BC4-4C97FDF3EB68}"/>
              </a:ext>
            </a:extLst>
          </p:cNvPr>
          <p:cNvCxnSpPr/>
          <p:nvPr/>
        </p:nvCxnSpPr>
        <p:spPr>
          <a:xfrm flipH="1">
            <a:off x="2343705" y="1784412"/>
            <a:ext cx="1988598" cy="3643201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0F2DE7D5-E76E-49B0-94B8-09D596648148}"/>
              </a:ext>
            </a:extLst>
          </p:cNvPr>
          <p:cNvCxnSpPr/>
          <p:nvPr/>
        </p:nvCxnSpPr>
        <p:spPr>
          <a:xfrm flipH="1" flipV="1">
            <a:off x="2689934" y="1825208"/>
            <a:ext cx="2157274" cy="4238241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1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Заголовок 5"/>
          <p:cNvSpPr txBox="1">
            <a:spLocks noGrp="1"/>
          </p:cNvSpPr>
          <p:nvPr>
            <p:ph type="title"/>
          </p:nvPr>
        </p:nvSpPr>
        <p:spPr>
          <a:xfrm>
            <a:off x="550979" y="445131"/>
            <a:ext cx="11354328" cy="840462"/>
          </a:xfrm>
          <a:prstGeom prst="rect">
            <a:avLst/>
          </a:prstGeom>
        </p:spPr>
        <p:txBody>
          <a:bodyPr/>
          <a:lstStyle>
            <a:lvl1pPr algn="ctr">
              <a:defRPr spc="0">
                <a:solidFill>
                  <a:schemeClr val="accent1"/>
                </a:solidFill>
              </a:defRPr>
            </a:lvl1pPr>
          </a:lstStyle>
          <a:p>
            <a:pPr algn="l"/>
            <a:r>
              <a:rPr lang="ru-RU" dirty="0"/>
              <a:t>Миграция базы данных</a:t>
            </a:r>
          </a:p>
        </p:txBody>
      </p:sp>
      <p:sp>
        <p:nvSpPr>
          <p:cNvPr id="120" name="Номер слайда 3"/>
          <p:cNvSpPr txBox="1">
            <a:spLocks noGrp="1"/>
          </p:cNvSpPr>
          <p:nvPr>
            <p:ph type="sldNum" sz="quarter" idx="2"/>
          </p:nvPr>
        </p:nvSpPr>
        <p:spPr>
          <a:xfrm>
            <a:off x="11538942" y="6362050"/>
            <a:ext cx="144538" cy="15899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grpSp>
        <p:nvGrpSpPr>
          <p:cNvPr id="123" name="Сгруппировать"/>
          <p:cNvGrpSpPr/>
          <p:nvPr/>
        </p:nvGrpSpPr>
        <p:grpSpPr>
          <a:xfrm>
            <a:off x="1462419" y="2194841"/>
            <a:ext cx="1800000" cy="2520000"/>
            <a:chOff x="0" y="0"/>
            <a:chExt cx="1778000" cy="2402377"/>
          </a:xfrm>
        </p:grpSpPr>
        <p:pic>
          <p:nvPicPr>
            <p:cNvPr id="121" name="Изображение" descr="Изображение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778000" cy="18886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2" name="SQL скрипты"/>
            <p:cNvSpPr txBox="1"/>
            <p:nvPr/>
          </p:nvSpPr>
          <p:spPr>
            <a:xfrm>
              <a:off x="149734" y="2033047"/>
              <a:ext cx="1501370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rPr dirty="0"/>
                <a:t>SQL</a:t>
              </a:r>
              <a:r>
                <a:rPr lang="ru-RU" dirty="0"/>
                <a:t>-</a:t>
              </a:r>
              <a:r>
                <a:rPr dirty="0" err="1"/>
                <a:t>скрипты</a:t>
              </a:r>
              <a:endParaRPr dirty="0"/>
            </a:p>
          </p:txBody>
        </p:sp>
      </p:grpSp>
      <p:grpSp>
        <p:nvGrpSpPr>
          <p:cNvPr id="126" name="Сгруппировать"/>
          <p:cNvGrpSpPr/>
          <p:nvPr/>
        </p:nvGrpSpPr>
        <p:grpSpPr>
          <a:xfrm>
            <a:off x="5196000" y="2194841"/>
            <a:ext cx="1800000" cy="2520000"/>
            <a:chOff x="0" y="0"/>
            <a:chExt cx="1778000" cy="2468315"/>
          </a:xfrm>
        </p:grpSpPr>
        <p:pic>
          <p:nvPicPr>
            <p:cNvPr id="124" name="Изображение" descr="Изображение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778000" cy="18886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5" name="Batch скрипты"/>
            <p:cNvSpPr txBox="1"/>
            <p:nvPr/>
          </p:nvSpPr>
          <p:spPr>
            <a:xfrm>
              <a:off x="81924" y="2098985"/>
              <a:ext cx="1629610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rPr dirty="0"/>
                <a:t>Batch</a:t>
              </a:r>
              <a:r>
                <a:rPr lang="ru-RU" dirty="0"/>
                <a:t>-</a:t>
              </a:r>
              <a:r>
                <a:rPr dirty="0" err="1"/>
                <a:t>скрипты</a:t>
              </a:r>
              <a:endParaRPr dirty="0"/>
            </a:p>
          </p:txBody>
        </p:sp>
      </p:grpSp>
      <p:grpSp>
        <p:nvGrpSpPr>
          <p:cNvPr id="129" name="Сгруппировать"/>
          <p:cNvGrpSpPr/>
          <p:nvPr/>
        </p:nvGrpSpPr>
        <p:grpSpPr>
          <a:xfrm>
            <a:off x="8929581" y="2194841"/>
            <a:ext cx="1800000" cy="2520000"/>
            <a:chOff x="0" y="0"/>
            <a:chExt cx="1778000" cy="2396583"/>
          </a:xfrm>
        </p:grpSpPr>
        <p:pic>
          <p:nvPicPr>
            <p:cNvPr id="127" name="Изображение" descr="Изображение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778000" cy="18134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8" name="Read-is-a-Move"/>
            <p:cNvSpPr txBox="1"/>
            <p:nvPr/>
          </p:nvSpPr>
          <p:spPr>
            <a:xfrm>
              <a:off x="23882" y="2045922"/>
              <a:ext cx="1730237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t>Read-is-a-Move</a:t>
              </a:r>
            </a:p>
          </p:txBody>
        </p:sp>
      </p:grp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1" animBg="1" advAuto="0"/>
      <p:bldP spid="126" grpId="2" animBg="1" advAuto="0"/>
      <p:bldP spid="129" grpId="3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Заголовок 5"/>
          <p:cNvSpPr txBox="1">
            <a:spLocks noGrp="1"/>
          </p:cNvSpPr>
          <p:nvPr>
            <p:ph type="title"/>
          </p:nvPr>
        </p:nvSpPr>
        <p:spPr>
          <a:xfrm>
            <a:off x="550979" y="445131"/>
            <a:ext cx="11354328" cy="840462"/>
          </a:xfrm>
          <a:prstGeom prst="rect">
            <a:avLst/>
          </a:prstGeom>
        </p:spPr>
        <p:txBody>
          <a:bodyPr/>
          <a:lstStyle>
            <a:lvl1pPr algn="ctr">
              <a:defRPr spc="0">
                <a:solidFill>
                  <a:schemeClr val="accent1"/>
                </a:solidFill>
              </a:defRPr>
            </a:lvl1pPr>
          </a:lstStyle>
          <a:p>
            <a:pPr algn="l"/>
            <a:r>
              <a:rPr lang="en-US" dirty="0"/>
              <a:t>Aggregation Service</a:t>
            </a:r>
          </a:p>
        </p:txBody>
      </p:sp>
      <p:sp>
        <p:nvSpPr>
          <p:cNvPr id="112" name="Номер слайда 3"/>
          <p:cNvSpPr txBox="1">
            <a:spLocks noGrp="1"/>
          </p:cNvSpPr>
          <p:nvPr>
            <p:ph type="sldNum" sz="quarter" idx="2"/>
          </p:nvPr>
        </p:nvSpPr>
        <p:spPr>
          <a:xfrm>
            <a:off x="11556479" y="6362050"/>
            <a:ext cx="127001" cy="15899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113" name="Aggregation Service.png" descr="Aggregation Servic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22736" y="1401521"/>
            <a:ext cx="5610814" cy="5085135"/>
          </a:xfrm>
          <a:prstGeom prst="rect">
            <a:avLst/>
          </a:prstGeom>
          <a:ln w="12700">
            <a:miter lim="400000"/>
          </a:ln>
        </p:spPr>
      </p:pic>
    </p:spTree>
    <p:custDataLst>
      <p:tags r:id="rId1"/>
    </p:custData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Заголовок 5"/>
          <p:cNvSpPr txBox="1">
            <a:spLocks noGrp="1"/>
          </p:cNvSpPr>
          <p:nvPr>
            <p:ph type="title"/>
          </p:nvPr>
        </p:nvSpPr>
        <p:spPr>
          <a:xfrm>
            <a:off x="550979" y="445131"/>
            <a:ext cx="11354328" cy="840462"/>
          </a:xfrm>
          <a:prstGeom prst="rect">
            <a:avLst/>
          </a:prstGeom>
        </p:spPr>
        <p:txBody>
          <a:bodyPr/>
          <a:lstStyle>
            <a:lvl1pPr algn="ctr">
              <a:defRPr spc="0">
                <a:solidFill>
                  <a:schemeClr val="accent1"/>
                </a:solidFill>
              </a:defRPr>
            </a:lvl1pPr>
          </a:lstStyle>
          <a:p>
            <a:pPr algn="l"/>
            <a:r>
              <a:rPr lang="ru-RU" dirty="0"/>
              <a:t>Паттерн “Душитель"</a:t>
            </a:r>
          </a:p>
        </p:txBody>
      </p:sp>
      <p:sp>
        <p:nvSpPr>
          <p:cNvPr id="116" name="Номер слайда 3"/>
          <p:cNvSpPr txBox="1">
            <a:spLocks noGrp="1"/>
          </p:cNvSpPr>
          <p:nvPr>
            <p:ph type="sldNum" sz="quarter" idx="2"/>
          </p:nvPr>
        </p:nvSpPr>
        <p:spPr>
          <a:xfrm>
            <a:off x="11529516" y="6362050"/>
            <a:ext cx="153964" cy="15899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117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82681" y="1610953"/>
            <a:ext cx="8626638" cy="4425737"/>
          </a:xfrm>
          <a:prstGeom prst="rect">
            <a:avLst/>
          </a:prstGeom>
          <a:ln w="12700">
            <a:miter lim="400000"/>
          </a:ln>
        </p:spPr>
      </p:pic>
    </p:spTree>
    <p:custDataLst>
      <p:tags r:id="rId1"/>
    </p:custData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5">
            <a:extLst>
              <a:ext uri="{FF2B5EF4-FFF2-40B4-BE49-F238E27FC236}">
                <a16:creationId xmlns:a16="http://schemas.microsoft.com/office/drawing/2014/main" id="{8ECD4879-8880-4063-974F-7807A24C8697}"/>
              </a:ext>
            </a:extLst>
          </p:cNvPr>
          <p:cNvSpPr txBox="1">
            <a:spLocks/>
          </p:cNvSpPr>
          <p:nvPr/>
        </p:nvSpPr>
        <p:spPr>
          <a:xfrm>
            <a:off x="550979" y="445130"/>
            <a:ext cx="11354328" cy="796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25" baseline="0">
                <a:solidFill>
                  <a:srgbClr val="FFFFFF"/>
                </a:solidFill>
                <a:uFillTx/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25" baseline="0">
                <a:solidFill>
                  <a:srgbClr val="FFFFFF"/>
                </a:solidFill>
                <a:uFillTx/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25" baseline="0">
                <a:solidFill>
                  <a:srgbClr val="FFFFFF"/>
                </a:solidFill>
                <a:uFillTx/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25" baseline="0">
                <a:solidFill>
                  <a:srgbClr val="FFFFFF"/>
                </a:solidFill>
                <a:uFillTx/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25" baseline="0">
                <a:solidFill>
                  <a:srgbClr val="FFFFFF"/>
                </a:solidFill>
                <a:uFillTx/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25" baseline="0">
                <a:solidFill>
                  <a:srgbClr val="FFFFFF"/>
                </a:solidFill>
                <a:uFillTx/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25" baseline="0">
                <a:solidFill>
                  <a:srgbClr val="FFFFFF"/>
                </a:solidFill>
                <a:uFillTx/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25" baseline="0">
                <a:solidFill>
                  <a:srgbClr val="FFFFFF"/>
                </a:solidFill>
                <a:uFillTx/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algn="l" hangingPunct="1"/>
            <a:r>
              <a:rPr lang="ru-RU" sz="4000" dirty="0">
                <a:latin typeface="Arial Black" panose="020B0A04020102020204" pitchFamily="34" charset="0"/>
              </a:rPr>
              <a:t>Итоги: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D34F3C-B735-4E3F-B9B5-E86BD14F75A9}"/>
              </a:ext>
            </a:extLst>
          </p:cNvPr>
          <p:cNvSpPr txBox="1"/>
          <p:nvPr/>
        </p:nvSpPr>
        <p:spPr>
          <a:xfrm>
            <a:off x="515938" y="2034139"/>
            <a:ext cx="8345104" cy="34778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indent="-342900">
              <a:buClr>
                <a:srgbClr val="015BEC"/>
              </a:buClr>
              <a:buFont typeface="Arial" panose="020B0604020202020204" pitchFamily="34" charset="0"/>
              <a:buChar char="●"/>
            </a:pPr>
            <a:r>
              <a:rPr lang="ru-RU" sz="2000" dirty="0"/>
              <a:t>Критерии: связность и сопряженность</a:t>
            </a:r>
            <a:endParaRPr lang="en-US" sz="2000" dirty="0"/>
          </a:p>
          <a:p>
            <a:pPr marL="342900" indent="-342900">
              <a:buClr>
                <a:srgbClr val="015BEC"/>
              </a:buClr>
              <a:buFont typeface="Arial" panose="020B0604020202020204" pitchFamily="34" charset="0"/>
              <a:buChar char="●"/>
            </a:pPr>
            <a:endParaRPr lang="ru-RU" sz="2000" dirty="0"/>
          </a:p>
          <a:p>
            <a:pPr marL="342900" indent="-342900">
              <a:buClr>
                <a:srgbClr val="015BEC"/>
              </a:buClr>
              <a:buFont typeface="Arial" panose="020B0604020202020204" pitchFamily="34" charset="0"/>
              <a:buChar char="●"/>
            </a:pPr>
            <a:r>
              <a:rPr lang="en-US" sz="2000" dirty="0"/>
              <a:t>DDD</a:t>
            </a:r>
          </a:p>
          <a:p>
            <a:pPr marL="342900" indent="-342900">
              <a:buClr>
                <a:srgbClr val="015BEC"/>
              </a:buClr>
              <a:buFont typeface="Arial" panose="020B0604020202020204" pitchFamily="34" charset="0"/>
              <a:buChar char="●"/>
            </a:pPr>
            <a:endParaRPr lang="en-US" sz="2000" dirty="0"/>
          </a:p>
          <a:p>
            <a:pPr marL="342900" indent="-342900">
              <a:buClr>
                <a:srgbClr val="015BEC"/>
              </a:buClr>
              <a:buFont typeface="Arial" panose="020B0604020202020204" pitchFamily="34" charset="0"/>
              <a:buChar char="●"/>
            </a:pPr>
            <a:r>
              <a:rPr lang="en-US" sz="2000" dirty="0"/>
              <a:t>DB</a:t>
            </a:r>
            <a:r>
              <a:rPr lang="ru-RU" sz="2000" dirty="0"/>
              <a:t>-</a:t>
            </a:r>
            <a:r>
              <a:rPr lang="en-US" sz="2000" dirty="0"/>
              <a:t>per-service </a:t>
            </a:r>
            <a:r>
              <a:rPr lang="ru-RU" sz="2000" dirty="0"/>
              <a:t>паттерн</a:t>
            </a:r>
          </a:p>
          <a:p>
            <a:pPr marL="342900" indent="-342900">
              <a:buClr>
                <a:srgbClr val="015BEC"/>
              </a:buClr>
              <a:buFont typeface="Arial" panose="020B0604020202020204" pitchFamily="34" charset="0"/>
              <a:buChar char="●"/>
            </a:pPr>
            <a:endParaRPr lang="ru-RU" sz="2000" dirty="0"/>
          </a:p>
          <a:p>
            <a:pPr marL="342900" indent="-342900">
              <a:buClr>
                <a:srgbClr val="015BEC"/>
              </a:buClr>
              <a:buFont typeface="Arial" panose="020B0604020202020204" pitchFamily="34" charset="0"/>
              <a:buChar char="●"/>
            </a:pPr>
            <a:r>
              <a:rPr lang="ru-RU" sz="2000" dirty="0"/>
              <a:t>Паттерн «Душитель»</a:t>
            </a:r>
          </a:p>
          <a:p>
            <a:pPr marL="342900" indent="-342900">
              <a:buClr>
                <a:srgbClr val="015BEC"/>
              </a:buClr>
              <a:buFont typeface="Arial" panose="020B0604020202020204" pitchFamily="34" charset="0"/>
              <a:buChar char="●"/>
            </a:pPr>
            <a:endParaRPr lang="ru-RU" sz="2000" dirty="0"/>
          </a:p>
          <a:p>
            <a:pPr marL="342900" indent="-342900">
              <a:buClr>
                <a:srgbClr val="015BEC"/>
              </a:buClr>
              <a:buFont typeface="Arial" panose="020B0604020202020204" pitchFamily="34" charset="0"/>
              <a:buChar char="●"/>
            </a:pPr>
            <a:r>
              <a:rPr lang="ru-RU" sz="2000" dirty="0"/>
              <a:t>Миграция БД</a:t>
            </a:r>
            <a:endParaRPr lang="en-US" sz="2000" dirty="0"/>
          </a:p>
          <a:p>
            <a:pPr marL="342900" indent="-342900">
              <a:buClr>
                <a:srgbClr val="015BEC"/>
              </a:buClr>
              <a:buFont typeface="Arial" panose="020B0604020202020204" pitchFamily="34" charset="0"/>
              <a:buChar char="•"/>
            </a:pPr>
            <a:endParaRPr lang="ru-RU" sz="2000" dirty="0"/>
          </a:p>
          <a:p>
            <a:pPr marL="342900" indent="-342900">
              <a:buClr>
                <a:srgbClr val="015BEC"/>
              </a:buClr>
              <a:buFont typeface="Arial" panose="020B0604020202020204" pitchFamily="34" charset="0"/>
              <a:buChar char="•"/>
            </a:pPr>
            <a:endParaRPr kumimoji="0" lang="ru-RU" sz="2000" b="0" i="0" u="none" strike="noStrike" cap="none" spc="0" normalizeH="0" baseline="0" dirty="0">
              <a:ln>
                <a:noFill/>
              </a:ln>
              <a:solidFill>
                <a:srgbClr val="2D303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645316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5">
            <a:extLst>
              <a:ext uri="{FF2B5EF4-FFF2-40B4-BE49-F238E27FC236}">
                <a16:creationId xmlns:a16="http://schemas.microsoft.com/office/drawing/2014/main" id="{8C368624-63AA-43DE-B127-89809571E0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0979" y="445130"/>
            <a:ext cx="11354328" cy="79652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pc="0">
                <a:solidFill>
                  <a:schemeClr val="accent1"/>
                </a:solidFill>
              </a:defRPr>
            </a:lvl1pPr>
          </a:lstStyle>
          <a:p>
            <a:pPr algn="l"/>
            <a:r>
              <a:rPr lang="ru-RU" sz="4000" dirty="0">
                <a:latin typeface="Arial Black" panose="020B0A04020102020204" pitchFamily="34" charset="0"/>
              </a:rPr>
              <a:t>Повторим: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7" name="object 16">
            <a:extLst>
              <a:ext uri="{FF2B5EF4-FFF2-40B4-BE49-F238E27FC236}">
                <a16:creationId xmlns:a16="http://schemas.microsoft.com/office/drawing/2014/main" id="{4126410D-3552-443E-B0C9-6317B5E7CE77}"/>
              </a:ext>
            </a:extLst>
          </p:cNvPr>
          <p:cNvSpPr txBox="1"/>
          <p:nvPr/>
        </p:nvSpPr>
        <p:spPr>
          <a:xfrm>
            <a:off x="550979" y="2643175"/>
            <a:ext cx="10623369" cy="1571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223838" marR="256540" indent="-212725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400"/>
            </a:pPr>
            <a:r>
              <a:rPr lang="ru-RU" sz="2000" dirty="0"/>
              <a:t> </a:t>
            </a:r>
            <a:r>
              <a:rPr lang="ru-RU" sz="2000" dirty="0" err="1"/>
              <a:t>Микросервисная</a:t>
            </a:r>
            <a:r>
              <a:rPr lang="ru-RU" sz="2000" dirty="0"/>
              <a:t> архитектура – это…?</a:t>
            </a:r>
          </a:p>
          <a:p>
            <a:pPr marL="223838" marR="256540" indent="-212725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400"/>
            </a:pPr>
            <a:r>
              <a:rPr lang="ru-RU" sz="2000" dirty="0"/>
              <a:t> </a:t>
            </a:r>
            <a:r>
              <a:rPr lang="ru-RU" sz="2000" dirty="0">
                <a:solidFill>
                  <a:schemeClr val="bg1"/>
                </a:solidFill>
              </a:rPr>
              <a:t>Чем она отличается, какие у нее преимущества по сравнению с монолитной архитектурой?</a:t>
            </a:r>
          </a:p>
          <a:p>
            <a:pPr marL="223838" marR="256540" indent="-212725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400"/>
            </a:pPr>
            <a:r>
              <a:rPr lang="ru-RU" sz="2000" dirty="0">
                <a:solidFill>
                  <a:schemeClr val="bg1"/>
                </a:solidFill>
              </a:rPr>
              <a:t>Когда стоит использовать монолит, а когда </a:t>
            </a:r>
            <a:r>
              <a:rPr lang="ru-RU" sz="2000" dirty="0" err="1">
                <a:solidFill>
                  <a:schemeClr val="bg1"/>
                </a:solidFill>
              </a:rPr>
              <a:t>микросервисы</a:t>
            </a:r>
            <a:r>
              <a:rPr lang="ru-RU" sz="2000" dirty="0">
                <a:solidFill>
                  <a:schemeClr val="bg1"/>
                </a:solidFill>
              </a:rPr>
              <a:t>?</a:t>
            </a:r>
            <a:endParaRPr lang="ru-RU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63898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5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Заголовок 5"/>
          <p:cNvSpPr txBox="1">
            <a:spLocks noGrp="1"/>
          </p:cNvSpPr>
          <p:nvPr>
            <p:ph type="title"/>
          </p:nvPr>
        </p:nvSpPr>
        <p:spPr>
          <a:xfrm>
            <a:off x="550979" y="445131"/>
            <a:ext cx="11354328" cy="840462"/>
          </a:xfrm>
          <a:prstGeom prst="rect">
            <a:avLst/>
          </a:prstGeom>
        </p:spPr>
        <p:txBody>
          <a:bodyPr/>
          <a:lstStyle>
            <a:lvl1pPr algn="ctr">
              <a:defRPr spc="0">
                <a:solidFill>
                  <a:schemeClr val="accent1"/>
                </a:solidFill>
              </a:defRPr>
            </a:lvl1pPr>
          </a:lstStyle>
          <a:p>
            <a:pPr algn="l"/>
            <a:r>
              <a:rPr lang="ru-RU" dirty="0"/>
              <a:t>План:</a:t>
            </a:r>
          </a:p>
        </p:txBody>
      </p:sp>
      <p:sp>
        <p:nvSpPr>
          <p:cNvPr id="79" name="Номер слайда 3"/>
          <p:cNvSpPr txBox="1">
            <a:spLocks noGrp="1"/>
          </p:cNvSpPr>
          <p:nvPr>
            <p:ph type="sldNum" sz="quarter" idx="2"/>
          </p:nvPr>
        </p:nvSpPr>
        <p:spPr>
          <a:xfrm>
            <a:off x="11556478" y="6362050"/>
            <a:ext cx="127001" cy="15899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80" name="object 16"/>
          <p:cNvSpPr txBox="1"/>
          <p:nvPr/>
        </p:nvSpPr>
        <p:spPr>
          <a:xfrm>
            <a:off x="550979" y="1777803"/>
            <a:ext cx="10623369" cy="2936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223838" marR="256540" indent="-212725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400"/>
            </a:pPr>
            <a:r>
              <a:rPr lang="ru-RU" sz="2000" dirty="0"/>
              <a:t> </a:t>
            </a:r>
            <a:r>
              <a:rPr sz="2000" dirty="0" err="1"/>
              <a:t>Критерии</a:t>
            </a:r>
            <a:r>
              <a:rPr sz="2000" dirty="0"/>
              <a:t> </a:t>
            </a:r>
            <a:r>
              <a:rPr sz="2000" dirty="0" err="1"/>
              <a:t>качества</a:t>
            </a:r>
            <a:r>
              <a:rPr sz="2000" dirty="0"/>
              <a:t> </a:t>
            </a:r>
            <a:r>
              <a:rPr sz="2000" dirty="0" err="1"/>
              <a:t>микросервисной</a:t>
            </a:r>
            <a:r>
              <a:rPr sz="2000" dirty="0"/>
              <a:t> </a:t>
            </a:r>
            <a:r>
              <a:rPr sz="2000" dirty="0" err="1"/>
              <a:t>архитектуры</a:t>
            </a:r>
            <a:endParaRPr lang="ru-RU" sz="2000" dirty="0"/>
          </a:p>
          <a:p>
            <a:pPr marL="223838" marR="256540" indent="-212725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400"/>
            </a:pPr>
            <a:r>
              <a:rPr lang="ru-RU" sz="2000" dirty="0"/>
              <a:t> Р</a:t>
            </a:r>
            <a:r>
              <a:rPr sz="2000" dirty="0" err="1"/>
              <a:t>азбиение</a:t>
            </a:r>
            <a:r>
              <a:rPr sz="2000" dirty="0"/>
              <a:t> </a:t>
            </a:r>
            <a:r>
              <a:rPr sz="2000" dirty="0" err="1"/>
              <a:t>по</a:t>
            </a:r>
            <a:r>
              <a:rPr sz="2000" dirty="0"/>
              <a:t> </a:t>
            </a:r>
            <a:r>
              <a:rPr sz="2000" dirty="0" err="1"/>
              <a:t>бизнес-возможностям</a:t>
            </a:r>
            <a:endParaRPr sz="2000" dirty="0"/>
          </a:p>
          <a:p>
            <a:pPr marL="223838" marR="256540" indent="-212725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400"/>
            </a:pPr>
            <a:r>
              <a:rPr lang="ru-RU" sz="2000" dirty="0"/>
              <a:t> </a:t>
            </a:r>
            <a:r>
              <a:rPr sz="2000" dirty="0"/>
              <a:t>Domain Driven Design</a:t>
            </a:r>
          </a:p>
          <a:p>
            <a:pPr marL="223838" marR="256540" indent="-212725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400"/>
            </a:pPr>
            <a:r>
              <a:rPr lang="ru-RU" sz="2000" dirty="0"/>
              <a:t> </a:t>
            </a:r>
            <a:r>
              <a:rPr sz="2000" dirty="0"/>
              <a:t>Database-per-Service</a:t>
            </a:r>
          </a:p>
          <a:p>
            <a:pPr marL="223838" marR="256540" indent="-212725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400"/>
            </a:pPr>
            <a:r>
              <a:rPr lang="ru-RU" sz="2000" dirty="0"/>
              <a:t> </a:t>
            </a:r>
            <a:r>
              <a:rPr sz="2000" dirty="0"/>
              <a:t>Aggregation Service</a:t>
            </a:r>
          </a:p>
          <a:p>
            <a:pPr marL="223838" marR="256540" indent="-212725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400"/>
            </a:pPr>
            <a:r>
              <a:rPr lang="ru-RU" sz="2000" dirty="0"/>
              <a:t> </a:t>
            </a:r>
            <a:r>
              <a:rPr sz="2000" dirty="0" err="1"/>
              <a:t>Паттерн</a:t>
            </a:r>
            <a:r>
              <a:rPr sz="2000" dirty="0"/>
              <a:t> </a:t>
            </a:r>
            <a:r>
              <a:rPr lang="ru-RU" sz="2000" dirty="0"/>
              <a:t>«Душитель»</a:t>
            </a:r>
            <a:endParaRPr lang="en-US" sz="2000" dirty="0"/>
          </a:p>
          <a:p>
            <a:pPr marL="223838" marR="256540" indent="-212725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400"/>
            </a:pPr>
            <a:r>
              <a:rPr lang="en-US" sz="2000" dirty="0"/>
              <a:t> </a:t>
            </a:r>
            <a:r>
              <a:rPr sz="2000" dirty="0" err="1"/>
              <a:t>Миграция</a:t>
            </a:r>
            <a:r>
              <a:rPr sz="2000" dirty="0"/>
              <a:t> </a:t>
            </a:r>
            <a:r>
              <a:rPr sz="2000" dirty="0" err="1"/>
              <a:t>базы</a:t>
            </a:r>
            <a:r>
              <a:rPr sz="2000" dirty="0"/>
              <a:t> </a:t>
            </a:r>
            <a:r>
              <a:rPr sz="2000" dirty="0" err="1"/>
              <a:t>данных</a:t>
            </a:r>
            <a:endParaRPr sz="2000" dirty="0"/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1" build="p" bldLvl="5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863FF156-E91C-4ADE-BA5D-C8C7DAD031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0979" y="445131"/>
            <a:ext cx="11354328" cy="84046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pc="0">
                <a:solidFill>
                  <a:schemeClr val="accent1"/>
                </a:solidFill>
              </a:defRPr>
            </a:lvl1pPr>
          </a:lstStyle>
          <a:p>
            <a:pPr algn="l"/>
            <a:r>
              <a:rPr lang="ru-RU" sz="3600" dirty="0">
                <a:latin typeface="Arial Black" panose="020B0A04020102020204" pitchFamily="34" charset="0"/>
              </a:rPr>
              <a:t>Критерии качества МСА:</a:t>
            </a:r>
            <a:r>
              <a:rPr lang="en-US" sz="3600" dirty="0">
                <a:latin typeface="Arial Black" panose="020B0A04020102020204" pitchFamily="34" charset="0"/>
              </a:rPr>
              <a:t> </a:t>
            </a:r>
            <a:r>
              <a:rPr lang="ru-RU" sz="3600" dirty="0">
                <a:latin typeface="Arial Black" panose="020B0A04020102020204" pitchFamily="34" charset="0"/>
              </a:rPr>
              <a:t>слабая связность</a:t>
            </a:r>
          </a:p>
        </p:txBody>
      </p:sp>
      <p:sp>
        <p:nvSpPr>
          <p:cNvPr id="7" name="Номер слайда 3">
            <a:extLst>
              <a:ext uri="{FF2B5EF4-FFF2-40B4-BE49-F238E27FC236}">
                <a16:creationId xmlns:a16="http://schemas.microsoft.com/office/drawing/2014/main" id="{17A5B900-485C-4E49-8FB1-776AB9CF771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56479" y="6362050"/>
            <a:ext cx="127001" cy="15899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8" name="Изображение" descr="Изображение">
            <a:extLst>
              <a:ext uri="{FF2B5EF4-FFF2-40B4-BE49-F238E27FC236}">
                <a16:creationId xmlns:a16="http://schemas.microsoft.com/office/drawing/2014/main" id="{42AE49A5-2BE4-4E2A-A95F-7F550B0FC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rcRect b="6284"/>
          <a:stretch>
            <a:fillRect/>
          </a:stretch>
        </p:blipFill>
        <p:spPr>
          <a:xfrm>
            <a:off x="550979" y="1484748"/>
            <a:ext cx="4833426" cy="4105029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object 16">
            <a:extLst>
              <a:ext uri="{FF2B5EF4-FFF2-40B4-BE49-F238E27FC236}">
                <a16:creationId xmlns:a16="http://schemas.microsoft.com/office/drawing/2014/main" id="{6CAF06EE-850C-409D-B626-922302B892FC}"/>
              </a:ext>
            </a:extLst>
          </p:cNvPr>
          <p:cNvSpPr txBox="1"/>
          <p:nvPr/>
        </p:nvSpPr>
        <p:spPr>
          <a:xfrm>
            <a:off x="6043993" y="1953783"/>
            <a:ext cx="6012560" cy="3166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223838" marR="256540" indent="-212725">
              <a:lnSpc>
                <a:spcPct val="120000"/>
              </a:lnSpc>
              <a:spcBef>
                <a:spcPts val="800"/>
              </a:spcBef>
              <a:buClr>
                <a:srgbClr val="FFCDCC"/>
              </a:buClr>
              <a:buSzPct val="100000"/>
              <a:buFont typeface="Arial"/>
              <a:buChar char="●"/>
              <a:defRPr sz="2400"/>
            </a:pPr>
            <a:r>
              <a:rPr lang="ru-RU" sz="2000" dirty="0"/>
              <a:t> *Связанность через сообщения</a:t>
            </a:r>
            <a:endParaRPr lang="en-US" sz="2000" dirty="0"/>
          </a:p>
          <a:p>
            <a:pPr marL="223838" marR="256540" indent="-212725">
              <a:lnSpc>
                <a:spcPct val="120000"/>
              </a:lnSpc>
              <a:spcBef>
                <a:spcPts val="800"/>
              </a:spcBef>
              <a:buClr>
                <a:srgbClr val="FFCDCC"/>
              </a:buClr>
              <a:buSzPct val="100000"/>
              <a:buFont typeface="Arial"/>
              <a:buChar char="●"/>
              <a:defRPr sz="2400"/>
            </a:pPr>
            <a:r>
              <a:rPr lang="ru-RU" sz="2000" dirty="0"/>
              <a:t> </a:t>
            </a:r>
            <a:r>
              <a:rPr sz="2000" dirty="0" err="1"/>
              <a:t>Связанность</a:t>
            </a:r>
            <a:r>
              <a:rPr sz="2000" dirty="0"/>
              <a:t> </a:t>
            </a:r>
            <a:r>
              <a:rPr sz="2000" dirty="0" err="1"/>
              <a:t>через</a:t>
            </a:r>
            <a:r>
              <a:rPr sz="2000" dirty="0"/>
              <a:t> </a:t>
            </a:r>
            <a:r>
              <a:rPr sz="2000" dirty="0" err="1"/>
              <a:t>данные</a:t>
            </a:r>
            <a:r>
              <a:rPr lang="ru-RU" sz="2000" dirty="0"/>
              <a:t> (</a:t>
            </a:r>
            <a:r>
              <a:rPr lang="en-US" sz="2000" dirty="0"/>
              <a:t>API)</a:t>
            </a:r>
            <a:endParaRPr sz="2000" dirty="0"/>
          </a:p>
          <a:p>
            <a:pPr marL="223838" marR="256540" indent="-212725">
              <a:lnSpc>
                <a:spcPct val="120000"/>
              </a:lnSpc>
              <a:spcBef>
                <a:spcPts val="800"/>
              </a:spcBef>
              <a:buClr>
                <a:srgbClr val="ECFFD2"/>
              </a:buClr>
              <a:buSzPct val="100000"/>
              <a:buFont typeface="Arial"/>
              <a:buChar char="●"/>
              <a:defRPr sz="2400"/>
            </a:pPr>
            <a:r>
              <a:rPr lang="ru-RU" sz="2000" dirty="0"/>
              <a:t> </a:t>
            </a:r>
            <a:r>
              <a:rPr sz="2000" dirty="0" err="1"/>
              <a:t>Связанность</a:t>
            </a:r>
            <a:r>
              <a:rPr sz="2000" dirty="0"/>
              <a:t> </a:t>
            </a:r>
            <a:r>
              <a:rPr sz="2000" dirty="0" err="1"/>
              <a:t>по</a:t>
            </a:r>
            <a:r>
              <a:rPr sz="2000" dirty="0"/>
              <a:t> </a:t>
            </a:r>
            <a:r>
              <a:rPr sz="2000" dirty="0" err="1"/>
              <a:t>структурированным</a:t>
            </a:r>
            <a:r>
              <a:rPr sz="2000" dirty="0"/>
              <a:t> </a:t>
            </a:r>
            <a:r>
              <a:rPr sz="2000" dirty="0" err="1"/>
              <a:t>данным</a:t>
            </a:r>
            <a:endParaRPr sz="2000" dirty="0"/>
          </a:p>
          <a:p>
            <a:pPr marL="223838" marR="256540" indent="-212725">
              <a:lnSpc>
                <a:spcPct val="120000"/>
              </a:lnSpc>
              <a:spcBef>
                <a:spcPts val="800"/>
              </a:spcBef>
              <a:buClr>
                <a:srgbClr val="E0D4F2"/>
              </a:buClr>
              <a:buSzPct val="100000"/>
              <a:buFont typeface="Arial"/>
              <a:buChar char="●"/>
              <a:defRPr sz="2400"/>
            </a:pPr>
            <a:r>
              <a:rPr lang="ru-RU" sz="2000" dirty="0"/>
              <a:t> </a:t>
            </a:r>
            <a:r>
              <a:rPr sz="2000" dirty="0" err="1"/>
              <a:t>Связанность</a:t>
            </a:r>
            <a:r>
              <a:rPr sz="2000" dirty="0"/>
              <a:t> </a:t>
            </a:r>
            <a:r>
              <a:rPr sz="2000" dirty="0" err="1"/>
              <a:t>по</a:t>
            </a:r>
            <a:r>
              <a:rPr sz="2000" dirty="0"/>
              <a:t> </a:t>
            </a:r>
            <a:r>
              <a:rPr sz="2000" dirty="0" err="1"/>
              <a:t>управлению</a:t>
            </a:r>
            <a:endParaRPr sz="2000" dirty="0"/>
          </a:p>
          <a:p>
            <a:pPr marL="223838" marR="256540" indent="-212725">
              <a:lnSpc>
                <a:spcPct val="120000"/>
              </a:lnSpc>
              <a:spcBef>
                <a:spcPts val="800"/>
              </a:spcBef>
              <a:buClr>
                <a:srgbClr val="C6F1FF"/>
              </a:buClr>
              <a:buSzPct val="100000"/>
              <a:buFont typeface="Arial"/>
              <a:buChar char="●"/>
              <a:defRPr sz="2400"/>
            </a:pPr>
            <a:r>
              <a:rPr lang="ru-RU" sz="2000" dirty="0"/>
              <a:t> </a:t>
            </a:r>
            <a:r>
              <a:rPr sz="2000" dirty="0" err="1"/>
              <a:t>Связанность</a:t>
            </a:r>
            <a:r>
              <a:rPr sz="2000" dirty="0"/>
              <a:t> </a:t>
            </a:r>
            <a:r>
              <a:rPr sz="2000" dirty="0" err="1"/>
              <a:t>через</a:t>
            </a:r>
            <a:r>
              <a:rPr sz="2000" dirty="0"/>
              <a:t> </a:t>
            </a:r>
            <a:r>
              <a:rPr sz="2000" dirty="0" err="1"/>
              <a:t>внешнее</a:t>
            </a:r>
            <a:endParaRPr sz="2000" dirty="0"/>
          </a:p>
          <a:p>
            <a:pPr marL="223838" marR="256540" indent="-212725">
              <a:lnSpc>
                <a:spcPct val="120000"/>
              </a:lnSpc>
              <a:spcBef>
                <a:spcPts val="800"/>
              </a:spcBef>
              <a:buClr>
                <a:srgbClr val="FED0A9"/>
              </a:buClr>
              <a:buSzPct val="100000"/>
              <a:buFont typeface="Arial"/>
              <a:buChar char="●"/>
              <a:defRPr sz="2400"/>
            </a:pPr>
            <a:r>
              <a:rPr lang="ru-RU" sz="2000" dirty="0"/>
              <a:t> </a:t>
            </a:r>
            <a:r>
              <a:rPr sz="2000" dirty="0" err="1"/>
              <a:t>Связанность</a:t>
            </a:r>
            <a:r>
              <a:rPr sz="2000" dirty="0"/>
              <a:t> </a:t>
            </a:r>
            <a:r>
              <a:rPr sz="2000" dirty="0" err="1"/>
              <a:t>через</a:t>
            </a:r>
            <a:r>
              <a:rPr sz="2000" dirty="0"/>
              <a:t> </a:t>
            </a:r>
            <a:r>
              <a:rPr lang="ru-RU" sz="2000" dirty="0"/>
              <a:t>общие данные</a:t>
            </a:r>
            <a:endParaRPr sz="2000" dirty="0"/>
          </a:p>
          <a:p>
            <a:pPr marL="223838" marR="256540" indent="-212725">
              <a:lnSpc>
                <a:spcPct val="120000"/>
              </a:lnSpc>
              <a:spcBef>
                <a:spcPts val="800"/>
              </a:spcBef>
              <a:buClr>
                <a:srgbClr val="FFBFBF"/>
              </a:buClr>
              <a:buSzPct val="100000"/>
              <a:buFont typeface="Arial"/>
              <a:buChar char="●"/>
              <a:defRPr sz="2400"/>
            </a:pPr>
            <a:r>
              <a:rPr lang="ru-RU" sz="2000" dirty="0"/>
              <a:t> </a:t>
            </a:r>
            <a:r>
              <a:rPr sz="2000" dirty="0" err="1"/>
              <a:t>Связанность</a:t>
            </a:r>
            <a:r>
              <a:rPr sz="2000" dirty="0"/>
              <a:t> </a:t>
            </a:r>
            <a:r>
              <a:rPr sz="2000" dirty="0" err="1"/>
              <a:t>содержимого</a:t>
            </a:r>
            <a:endParaRPr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85174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5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Заголовок 5"/>
          <p:cNvSpPr txBox="1">
            <a:spLocks noGrp="1"/>
          </p:cNvSpPr>
          <p:nvPr>
            <p:ph type="title"/>
          </p:nvPr>
        </p:nvSpPr>
        <p:spPr>
          <a:xfrm>
            <a:off x="550979" y="445131"/>
            <a:ext cx="11354328" cy="84046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>
              <a:defRPr spc="0">
                <a:solidFill>
                  <a:schemeClr val="accent1"/>
                </a:solidFill>
              </a:defRPr>
            </a:lvl1pPr>
          </a:lstStyle>
          <a:p>
            <a:pPr algn="l"/>
            <a:r>
              <a:rPr lang="ru-RU" dirty="0"/>
              <a:t>Критерии качества МСА:</a:t>
            </a:r>
            <a:r>
              <a:rPr lang="en-US" dirty="0"/>
              <a:t> </a:t>
            </a:r>
            <a:r>
              <a:rPr lang="ru-RU" dirty="0"/>
              <a:t>высокая сопряженность</a:t>
            </a:r>
          </a:p>
        </p:txBody>
      </p:sp>
      <p:sp>
        <p:nvSpPr>
          <p:cNvPr id="88" name="Номер слайда 3"/>
          <p:cNvSpPr txBox="1">
            <a:spLocks noGrp="1"/>
          </p:cNvSpPr>
          <p:nvPr>
            <p:ph type="sldNum" sz="quarter" idx="2"/>
          </p:nvPr>
        </p:nvSpPr>
        <p:spPr>
          <a:xfrm>
            <a:off x="11556479" y="6362050"/>
            <a:ext cx="127001" cy="15899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89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rcRect b="5670"/>
          <a:stretch>
            <a:fillRect/>
          </a:stretch>
        </p:blipFill>
        <p:spPr>
          <a:xfrm>
            <a:off x="550979" y="1757642"/>
            <a:ext cx="5080000" cy="4267799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object 16"/>
          <p:cNvSpPr txBox="1"/>
          <p:nvPr/>
        </p:nvSpPr>
        <p:spPr>
          <a:xfrm>
            <a:off x="6228143" y="2240343"/>
            <a:ext cx="5490015" cy="3166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223838" marR="256540" indent="-212725">
              <a:lnSpc>
                <a:spcPct val="120000"/>
              </a:lnSpc>
              <a:spcBef>
                <a:spcPts val="800"/>
              </a:spcBef>
              <a:buClr>
                <a:srgbClr val="FFCFCE"/>
              </a:buClr>
              <a:buSzPct val="100000"/>
              <a:buFont typeface="Arial"/>
              <a:buChar char="●"/>
              <a:defRPr sz="2400"/>
            </a:pPr>
            <a:r>
              <a:rPr lang="ru-RU" sz="2000" dirty="0"/>
              <a:t> </a:t>
            </a:r>
            <a:r>
              <a:rPr sz="2000" dirty="0" err="1"/>
              <a:t>Функциональная</a:t>
            </a:r>
            <a:endParaRPr sz="2000" dirty="0"/>
          </a:p>
          <a:p>
            <a:pPr marL="223838" marR="256540" indent="-212725">
              <a:lnSpc>
                <a:spcPct val="120000"/>
              </a:lnSpc>
              <a:spcBef>
                <a:spcPts val="800"/>
              </a:spcBef>
              <a:buClr>
                <a:srgbClr val="EAFFCD"/>
              </a:buClr>
              <a:buSzPct val="100000"/>
              <a:buFont typeface="Arial"/>
              <a:buChar char="●"/>
              <a:defRPr sz="2400"/>
            </a:pPr>
            <a:r>
              <a:rPr lang="ru-RU" sz="2000" dirty="0"/>
              <a:t> </a:t>
            </a:r>
            <a:r>
              <a:rPr sz="2000" dirty="0" err="1"/>
              <a:t>По</a:t>
            </a:r>
            <a:r>
              <a:rPr sz="2000" dirty="0"/>
              <a:t> </a:t>
            </a:r>
            <a:r>
              <a:rPr sz="2000" dirty="0" err="1"/>
              <a:t>последовательности</a:t>
            </a:r>
            <a:r>
              <a:rPr sz="2000" dirty="0"/>
              <a:t> </a:t>
            </a:r>
            <a:r>
              <a:rPr sz="2000" dirty="0" err="1"/>
              <a:t>действий</a:t>
            </a:r>
            <a:endParaRPr sz="2000" dirty="0"/>
          </a:p>
          <a:p>
            <a:pPr marL="223838" marR="256540" indent="-212725">
              <a:lnSpc>
                <a:spcPct val="120000"/>
              </a:lnSpc>
              <a:spcBef>
                <a:spcPts val="800"/>
              </a:spcBef>
              <a:buClr>
                <a:srgbClr val="E1D5F2"/>
              </a:buClr>
              <a:buSzPct val="100000"/>
              <a:buFont typeface="Arial"/>
              <a:buChar char="●"/>
              <a:defRPr sz="2400"/>
            </a:pPr>
            <a:r>
              <a:rPr lang="ru-RU" sz="2000" dirty="0"/>
              <a:t> </a:t>
            </a:r>
            <a:r>
              <a:rPr sz="2000" dirty="0" err="1"/>
              <a:t>По</a:t>
            </a:r>
            <a:r>
              <a:rPr sz="2000" dirty="0"/>
              <a:t> </a:t>
            </a:r>
            <a:r>
              <a:rPr sz="2000" dirty="0" err="1"/>
              <a:t>взаимодействию</a:t>
            </a:r>
            <a:endParaRPr sz="2000" dirty="0"/>
          </a:p>
          <a:p>
            <a:pPr marL="223838" marR="256540" indent="-212725">
              <a:lnSpc>
                <a:spcPct val="120000"/>
              </a:lnSpc>
              <a:spcBef>
                <a:spcPts val="800"/>
              </a:spcBef>
              <a:buClr>
                <a:srgbClr val="C9F2FF"/>
              </a:buClr>
              <a:buSzPct val="100000"/>
              <a:buFont typeface="Arial"/>
              <a:buChar char="●"/>
              <a:defRPr sz="2400"/>
            </a:pPr>
            <a:r>
              <a:rPr lang="ru-RU" sz="2000" dirty="0"/>
              <a:t> </a:t>
            </a:r>
            <a:r>
              <a:rPr sz="2000" dirty="0" err="1"/>
              <a:t>Процедурная</a:t>
            </a:r>
            <a:endParaRPr sz="2000" dirty="0"/>
          </a:p>
          <a:p>
            <a:pPr marL="223838" marR="256540" indent="-212725">
              <a:lnSpc>
                <a:spcPct val="120000"/>
              </a:lnSpc>
              <a:spcBef>
                <a:spcPts val="800"/>
              </a:spcBef>
              <a:buClr>
                <a:srgbClr val="FFDBBF"/>
              </a:buClr>
              <a:buSzPct val="100000"/>
              <a:buFont typeface="Arial"/>
              <a:buChar char="●"/>
              <a:defRPr sz="2400"/>
            </a:pPr>
            <a:r>
              <a:rPr lang="ru-RU" sz="2000" dirty="0"/>
              <a:t> </a:t>
            </a:r>
            <a:r>
              <a:rPr sz="2000" dirty="0" err="1"/>
              <a:t>Временная</a:t>
            </a:r>
            <a:endParaRPr sz="2000" dirty="0"/>
          </a:p>
          <a:p>
            <a:pPr marL="223838" marR="256540" indent="-212725">
              <a:lnSpc>
                <a:spcPct val="120000"/>
              </a:lnSpc>
              <a:spcBef>
                <a:spcPts val="800"/>
              </a:spcBef>
              <a:buClr>
                <a:srgbClr val="FEBCBC"/>
              </a:buClr>
              <a:buSzPct val="100000"/>
              <a:buFont typeface="Arial"/>
              <a:buChar char="●"/>
              <a:defRPr sz="2400"/>
            </a:pPr>
            <a:r>
              <a:rPr lang="ru-RU" sz="2000" dirty="0"/>
              <a:t> </a:t>
            </a:r>
            <a:r>
              <a:rPr sz="2000" dirty="0" err="1"/>
              <a:t>Логическая</a:t>
            </a:r>
            <a:endParaRPr sz="2000" dirty="0"/>
          </a:p>
          <a:p>
            <a:pPr marL="223838" marR="256540" indent="-212725">
              <a:lnSpc>
                <a:spcPct val="120000"/>
              </a:lnSpc>
              <a:spcBef>
                <a:spcPts val="800"/>
              </a:spcBef>
              <a:buClr>
                <a:srgbClr val="E4FEC1"/>
              </a:buClr>
              <a:buSzPct val="100000"/>
              <a:buFont typeface="Arial"/>
              <a:buChar char="●"/>
              <a:defRPr sz="2400"/>
            </a:pPr>
            <a:r>
              <a:rPr lang="ru-RU" sz="2000" dirty="0"/>
              <a:t> </a:t>
            </a:r>
            <a:r>
              <a:rPr sz="2000" dirty="0" err="1"/>
              <a:t>Случайная</a:t>
            </a:r>
            <a:endParaRPr sz="2000" dirty="0"/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1" build="p" bldLvl="5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Заголовок 5"/>
          <p:cNvSpPr txBox="1">
            <a:spLocks noGrp="1"/>
          </p:cNvSpPr>
          <p:nvPr>
            <p:ph type="title"/>
          </p:nvPr>
        </p:nvSpPr>
        <p:spPr>
          <a:xfrm>
            <a:off x="550979" y="445131"/>
            <a:ext cx="11354328" cy="840462"/>
          </a:xfrm>
          <a:prstGeom prst="rect">
            <a:avLst/>
          </a:prstGeom>
        </p:spPr>
        <p:txBody>
          <a:bodyPr/>
          <a:lstStyle>
            <a:lvl1pPr algn="ctr">
              <a:defRPr spc="0">
                <a:solidFill>
                  <a:schemeClr val="accent1"/>
                </a:solidFill>
              </a:defRPr>
            </a:lvl1pPr>
          </a:lstStyle>
          <a:p>
            <a:pPr algn="l"/>
            <a:r>
              <a:rPr lang="ru-RU" dirty="0"/>
              <a:t>Сервис бронирования отелей</a:t>
            </a:r>
          </a:p>
        </p:txBody>
      </p:sp>
      <p:sp>
        <p:nvSpPr>
          <p:cNvPr id="93" name="Номер слайда 3"/>
          <p:cNvSpPr txBox="1">
            <a:spLocks noGrp="1"/>
          </p:cNvSpPr>
          <p:nvPr>
            <p:ph type="sldNum" sz="quarter" idx="2"/>
          </p:nvPr>
        </p:nvSpPr>
        <p:spPr>
          <a:xfrm>
            <a:off x="11556479" y="6362050"/>
            <a:ext cx="127001" cy="15899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grpSp>
        <p:nvGrpSpPr>
          <p:cNvPr id="96" name="Сгруппировать"/>
          <p:cNvGrpSpPr/>
          <p:nvPr/>
        </p:nvGrpSpPr>
        <p:grpSpPr>
          <a:xfrm>
            <a:off x="9702278" y="2488963"/>
            <a:ext cx="1778001" cy="2166766"/>
            <a:chOff x="0" y="0"/>
            <a:chExt cx="1778000" cy="2166765"/>
          </a:xfrm>
        </p:grpSpPr>
        <p:pic>
          <p:nvPicPr>
            <p:cNvPr id="94" name="Изображение" descr="Изображение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778000" cy="177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5" name="bk.com"/>
            <p:cNvSpPr txBox="1"/>
            <p:nvPr/>
          </p:nvSpPr>
          <p:spPr>
            <a:xfrm>
              <a:off x="386656" y="1735880"/>
              <a:ext cx="1002836" cy="4308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200"/>
              </a:lvl1pPr>
            </a:lstStyle>
            <a:p>
              <a:r>
                <a:rPr i="1" dirty="0"/>
                <a:t>bk.com</a:t>
              </a:r>
            </a:p>
          </p:txBody>
        </p:sp>
      </p:grpSp>
      <p:sp>
        <p:nvSpPr>
          <p:cNvPr id="97" name="Я как Неавторизованный Пользователь могу просматривать Отели в выбранном регионе.…"/>
          <p:cNvSpPr txBox="1"/>
          <p:nvPr/>
        </p:nvSpPr>
        <p:spPr>
          <a:xfrm>
            <a:off x="378958" y="1285593"/>
            <a:ext cx="8676142" cy="4708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457200" indent="-317500" defTabSz="457200">
              <a:buClr>
                <a:srgbClr val="080808"/>
              </a:buClr>
              <a:buSzPct val="100000"/>
              <a:buFont typeface="Helvetica"/>
              <a:buAutoNum type="arabicPeriod"/>
              <a:defRPr sz="2200" i="1">
                <a:solidFill>
                  <a:srgbClr val="080808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sz="2000" i="0" dirty="0"/>
              <a:t>Я </a:t>
            </a:r>
            <a:r>
              <a:rPr sz="2000" i="0" dirty="0" err="1"/>
              <a:t>как</a:t>
            </a:r>
            <a:r>
              <a:rPr sz="2000" i="0" dirty="0"/>
              <a:t> </a:t>
            </a:r>
            <a:r>
              <a:rPr sz="2000" dirty="0" err="1">
                <a:solidFill>
                  <a:schemeClr val="accent2"/>
                </a:solidFill>
              </a:rPr>
              <a:t>Неавторизованный</a:t>
            </a:r>
            <a:r>
              <a:rPr sz="2000" dirty="0">
                <a:solidFill>
                  <a:schemeClr val="accent2"/>
                </a:solidFill>
              </a:rPr>
              <a:t> </a:t>
            </a:r>
            <a:r>
              <a:rPr sz="2000" dirty="0" err="1">
                <a:solidFill>
                  <a:schemeClr val="accent2"/>
                </a:solidFill>
              </a:rPr>
              <a:t>Пользователь</a:t>
            </a:r>
            <a:r>
              <a:rPr sz="2000" i="0" dirty="0"/>
              <a:t> </a:t>
            </a:r>
            <a:r>
              <a:rPr sz="2000" i="0" dirty="0" err="1"/>
              <a:t>могу</a:t>
            </a:r>
            <a:r>
              <a:rPr sz="2000" i="0" dirty="0"/>
              <a:t> </a:t>
            </a:r>
            <a:r>
              <a:rPr sz="2000" i="0" dirty="0" err="1"/>
              <a:t>просматривать</a:t>
            </a:r>
            <a:r>
              <a:rPr sz="2000" i="0" dirty="0"/>
              <a:t> </a:t>
            </a:r>
            <a:r>
              <a:rPr sz="2000" dirty="0" err="1">
                <a:solidFill>
                  <a:schemeClr val="accent1">
                    <a:satOff val="-13075"/>
                    <a:lumOff val="13382"/>
                  </a:schemeClr>
                </a:solidFill>
              </a:rPr>
              <a:t>Отели</a:t>
            </a:r>
            <a:r>
              <a:rPr sz="2000" i="0" dirty="0"/>
              <a:t> в </a:t>
            </a:r>
            <a:r>
              <a:rPr sz="2000" i="0" dirty="0" err="1"/>
              <a:t>выбранном</a:t>
            </a:r>
            <a:r>
              <a:rPr sz="2000" i="0" dirty="0"/>
              <a:t> </a:t>
            </a:r>
            <a:r>
              <a:rPr sz="2000" i="0" dirty="0" err="1"/>
              <a:t>регионе</a:t>
            </a:r>
            <a:r>
              <a:rPr sz="2000" i="0" dirty="0"/>
              <a:t>.</a:t>
            </a:r>
          </a:p>
          <a:p>
            <a:pPr marL="457200" indent="-317500" defTabSz="457200">
              <a:buClr>
                <a:srgbClr val="080808"/>
              </a:buClr>
              <a:buSzPct val="100000"/>
              <a:buFont typeface="Helvetica"/>
              <a:buAutoNum type="arabicPeriod"/>
              <a:defRPr sz="2200">
                <a:solidFill>
                  <a:srgbClr val="080808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sz="2000" dirty="0"/>
              <a:t>Я </a:t>
            </a:r>
            <a:r>
              <a:rPr sz="2000" dirty="0" err="1"/>
              <a:t>как</a:t>
            </a:r>
            <a:r>
              <a:rPr sz="2000" dirty="0"/>
              <a:t> </a:t>
            </a:r>
            <a:r>
              <a:rPr sz="2000" i="1" dirty="0" err="1">
                <a:solidFill>
                  <a:schemeClr val="accent2"/>
                </a:solidFill>
              </a:rPr>
              <a:t>Пользователь</a:t>
            </a:r>
            <a:r>
              <a:rPr sz="2000" dirty="0"/>
              <a:t> </a:t>
            </a:r>
            <a:r>
              <a:rPr sz="2000" dirty="0" err="1"/>
              <a:t>могу</a:t>
            </a:r>
            <a:r>
              <a:rPr sz="2000" dirty="0"/>
              <a:t> </a:t>
            </a:r>
            <a:r>
              <a:rPr sz="2000" dirty="0" err="1"/>
              <a:t>авторизоваться</a:t>
            </a:r>
            <a:r>
              <a:rPr sz="2000" dirty="0"/>
              <a:t> </a:t>
            </a:r>
            <a:r>
              <a:rPr sz="2000" dirty="0" err="1"/>
              <a:t>на</a:t>
            </a:r>
            <a:r>
              <a:rPr sz="2000" dirty="0"/>
              <a:t> </a:t>
            </a:r>
            <a:r>
              <a:rPr sz="2000" dirty="0" err="1"/>
              <a:t>сайте</a:t>
            </a:r>
            <a:r>
              <a:rPr sz="2000" dirty="0"/>
              <a:t> bk.com</a:t>
            </a:r>
          </a:p>
          <a:p>
            <a:pPr marL="457200" indent="-317500" defTabSz="457200">
              <a:buClr>
                <a:srgbClr val="080808"/>
              </a:buClr>
              <a:buSzPct val="100000"/>
              <a:buFont typeface="Helvetica"/>
              <a:buAutoNum type="arabicPeriod"/>
              <a:defRPr sz="2200">
                <a:solidFill>
                  <a:srgbClr val="080808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sz="2000" dirty="0"/>
              <a:t>Я </a:t>
            </a:r>
            <a:r>
              <a:rPr sz="2000" dirty="0" err="1"/>
              <a:t>как</a:t>
            </a:r>
            <a:r>
              <a:rPr sz="2000" dirty="0"/>
              <a:t> </a:t>
            </a:r>
            <a:r>
              <a:rPr sz="2000" i="1" dirty="0" err="1">
                <a:solidFill>
                  <a:schemeClr val="accent2"/>
                </a:solidFill>
              </a:rPr>
              <a:t>Авторизованный</a:t>
            </a:r>
            <a:r>
              <a:rPr sz="2000" i="1" dirty="0">
                <a:solidFill>
                  <a:schemeClr val="accent2"/>
                </a:solidFill>
              </a:rPr>
              <a:t> </a:t>
            </a:r>
            <a:r>
              <a:rPr sz="2000" i="1" dirty="0" err="1">
                <a:solidFill>
                  <a:schemeClr val="accent2"/>
                </a:solidFill>
              </a:rPr>
              <a:t>Пользователь</a:t>
            </a:r>
            <a:r>
              <a:rPr sz="2000" dirty="0"/>
              <a:t> </a:t>
            </a:r>
            <a:r>
              <a:rPr sz="2000" dirty="0" err="1"/>
              <a:t>могу</a:t>
            </a:r>
            <a:r>
              <a:rPr sz="2000" dirty="0"/>
              <a:t> </a:t>
            </a:r>
            <a:r>
              <a:rPr sz="2000" dirty="0" err="1"/>
              <a:t>забронировать</a:t>
            </a:r>
            <a:r>
              <a:rPr sz="2000" dirty="0"/>
              <a:t> </a:t>
            </a:r>
            <a:r>
              <a:rPr sz="2000" i="1" dirty="0" err="1">
                <a:solidFill>
                  <a:schemeClr val="accent1">
                    <a:satOff val="-13075"/>
                    <a:lumOff val="13382"/>
                  </a:schemeClr>
                </a:solidFill>
              </a:rPr>
              <a:t>Отель</a:t>
            </a:r>
            <a:r>
              <a:rPr sz="2000" dirty="0"/>
              <a:t> в </a:t>
            </a:r>
            <a:r>
              <a:rPr sz="2000" dirty="0" err="1"/>
              <a:t>выбранном</a:t>
            </a:r>
            <a:r>
              <a:rPr sz="2000" dirty="0"/>
              <a:t> </a:t>
            </a:r>
            <a:r>
              <a:rPr sz="2000" dirty="0" err="1"/>
              <a:t>регионе</a:t>
            </a:r>
            <a:r>
              <a:rPr sz="2000" dirty="0"/>
              <a:t> </a:t>
            </a:r>
            <a:r>
              <a:rPr sz="2000" dirty="0" err="1"/>
              <a:t>на</a:t>
            </a:r>
            <a:r>
              <a:rPr sz="2000" dirty="0"/>
              <a:t> </a:t>
            </a:r>
            <a:r>
              <a:rPr sz="2000" dirty="0" err="1"/>
              <a:t>конкретные</a:t>
            </a:r>
            <a:r>
              <a:rPr sz="2000" dirty="0"/>
              <a:t> </a:t>
            </a:r>
            <a:r>
              <a:rPr sz="2000" dirty="0" err="1"/>
              <a:t>даты</a:t>
            </a:r>
            <a:r>
              <a:rPr sz="2000" dirty="0"/>
              <a:t> и </a:t>
            </a:r>
            <a:r>
              <a:rPr lang="ru-RU" sz="2000" dirty="0"/>
              <a:t>о</a:t>
            </a:r>
            <a:r>
              <a:rPr sz="2000" dirty="0" err="1"/>
              <a:t>платить</a:t>
            </a:r>
            <a:r>
              <a:rPr sz="2000" dirty="0"/>
              <a:t>.</a:t>
            </a:r>
            <a:endParaRPr lang="ru-RU" sz="2000" dirty="0"/>
          </a:p>
          <a:p>
            <a:pPr marL="457200" indent="-317500" defTabSz="457200">
              <a:buClr>
                <a:srgbClr val="080808"/>
              </a:buClr>
              <a:buSzPct val="100000"/>
              <a:buFont typeface="Helvetica"/>
              <a:buAutoNum type="arabicPeriod"/>
              <a:defRPr sz="2200">
                <a:solidFill>
                  <a:srgbClr val="080808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ru-RU" sz="2000" dirty="0">
                <a:solidFill>
                  <a:srgbClr val="080808"/>
                </a:solidFill>
                <a:sym typeface="Helvetica"/>
              </a:rPr>
              <a:t>Я как </a:t>
            </a:r>
            <a:r>
              <a:rPr lang="ru-RU" sz="2000" dirty="0">
                <a:solidFill>
                  <a:schemeClr val="accent2"/>
                </a:solidFill>
                <a:sym typeface="Helvetica"/>
              </a:rPr>
              <a:t>Авторизованный Пользователь</a:t>
            </a:r>
            <a:r>
              <a:rPr lang="ru-RU" sz="2000" dirty="0">
                <a:solidFill>
                  <a:srgbClr val="080808"/>
                </a:solidFill>
                <a:sym typeface="Helvetica"/>
              </a:rPr>
              <a:t> могу отменить свое </a:t>
            </a:r>
            <a:r>
              <a:rPr lang="ru-RU" sz="2000" dirty="0">
                <a:solidFill>
                  <a:schemeClr val="accent5">
                    <a:lumOff val="-9999"/>
                  </a:schemeClr>
                </a:solidFill>
                <a:sym typeface="Helvetica"/>
              </a:rPr>
              <a:t>Бронирование</a:t>
            </a:r>
            <a:r>
              <a:rPr lang="ru-RU" sz="2000" dirty="0">
                <a:solidFill>
                  <a:srgbClr val="080808"/>
                </a:solidFill>
                <a:sym typeface="Helvetica"/>
              </a:rPr>
              <a:t> в </a:t>
            </a:r>
            <a:r>
              <a:rPr lang="ru-RU" sz="2000" dirty="0">
                <a:solidFill>
                  <a:schemeClr val="accent1">
                    <a:satOff val="-13075"/>
                    <a:lumOff val="13382"/>
                  </a:schemeClr>
                </a:solidFill>
                <a:sym typeface="Helvetica"/>
              </a:rPr>
              <a:t>Отеле</a:t>
            </a:r>
            <a:r>
              <a:rPr lang="ru-RU" sz="2000" dirty="0">
                <a:solidFill>
                  <a:srgbClr val="080808"/>
                </a:solidFill>
                <a:sym typeface="Helvetica"/>
              </a:rPr>
              <a:t>.</a:t>
            </a:r>
          </a:p>
          <a:p>
            <a:pPr marL="457200" indent="-317500" defTabSz="457200">
              <a:buClr>
                <a:srgbClr val="080808"/>
              </a:buClr>
              <a:buSzPct val="100000"/>
              <a:buFont typeface="Helvetica"/>
              <a:buAutoNum type="arabicPeriod"/>
              <a:defRPr sz="2200">
                <a:solidFill>
                  <a:srgbClr val="080808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sz="2000" dirty="0"/>
              <a:t>Я </a:t>
            </a:r>
            <a:r>
              <a:rPr sz="2000" dirty="0" err="1"/>
              <a:t>как</a:t>
            </a:r>
            <a:r>
              <a:rPr sz="2000" dirty="0"/>
              <a:t> </a:t>
            </a:r>
            <a:r>
              <a:rPr sz="2000" i="1" dirty="0" err="1">
                <a:solidFill>
                  <a:schemeClr val="accent1">
                    <a:lumOff val="-9294"/>
                  </a:schemeClr>
                </a:solidFill>
              </a:rPr>
              <a:t>Владелец</a:t>
            </a:r>
            <a:r>
              <a:rPr sz="2000" i="1" dirty="0">
                <a:solidFill>
                  <a:schemeClr val="accent1">
                    <a:lumOff val="-9294"/>
                  </a:schemeClr>
                </a:solidFill>
              </a:rPr>
              <a:t> </a:t>
            </a:r>
            <a:r>
              <a:rPr sz="2000" i="1" dirty="0" err="1">
                <a:solidFill>
                  <a:schemeClr val="accent1">
                    <a:lumOff val="-9294"/>
                  </a:schemeClr>
                </a:solidFill>
              </a:rPr>
              <a:t>Отеля</a:t>
            </a:r>
            <a:r>
              <a:rPr sz="2000" dirty="0"/>
              <a:t> </a:t>
            </a:r>
            <a:r>
              <a:rPr sz="2000" dirty="0" err="1"/>
              <a:t>могу</a:t>
            </a:r>
            <a:r>
              <a:rPr lang="ru-RU" sz="2000" dirty="0"/>
              <a:t> подтвердить </a:t>
            </a:r>
            <a:r>
              <a:rPr lang="ru-RU" sz="2000" i="1" dirty="0">
                <a:solidFill>
                  <a:schemeClr val="accent5">
                    <a:lumOff val="-9999"/>
                  </a:schemeClr>
                </a:solidFill>
              </a:rPr>
              <a:t>Бронирование</a:t>
            </a:r>
            <a:r>
              <a:rPr lang="ru-RU" sz="2000" dirty="0"/>
              <a:t> пользователя в моем </a:t>
            </a:r>
            <a:r>
              <a:rPr lang="ru-RU" sz="2000" i="1" dirty="0">
                <a:solidFill>
                  <a:schemeClr val="accent1">
                    <a:satOff val="-13075"/>
                    <a:lumOff val="13382"/>
                  </a:schemeClr>
                </a:solidFill>
              </a:rPr>
              <a:t>Отеле</a:t>
            </a:r>
            <a:r>
              <a:rPr lang="ru-RU" sz="2000" dirty="0"/>
              <a:t> на конкретные даты.</a:t>
            </a:r>
          </a:p>
          <a:p>
            <a:pPr marL="457200" indent="-317500" defTabSz="457200">
              <a:buClr>
                <a:srgbClr val="080808"/>
              </a:buClr>
              <a:buSzPct val="100000"/>
              <a:buFont typeface="Helvetica"/>
              <a:buAutoNum type="arabicPeriod"/>
              <a:defRPr sz="2200">
                <a:solidFill>
                  <a:srgbClr val="080808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sz="2000" dirty="0"/>
              <a:t>Я </a:t>
            </a:r>
            <a:r>
              <a:rPr sz="2000" dirty="0" err="1"/>
              <a:t>как</a:t>
            </a:r>
            <a:r>
              <a:rPr sz="2000" dirty="0"/>
              <a:t> </a:t>
            </a:r>
            <a:r>
              <a:rPr sz="2000" i="1" dirty="0" err="1">
                <a:solidFill>
                  <a:schemeClr val="accent1">
                    <a:lumOff val="-9294"/>
                  </a:schemeClr>
                </a:solidFill>
              </a:rPr>
              <a:t>Владелец</a:t>
            </a:r>
            <a:r>
              <a:rPr sz="2000" i="1" dirty="0">
                <a:solidFill>
                  <a:schemeClr val="accent1">
                    <a:lumOff val="-9294"/>
                  </a:schemeClr>
                </a:solidFill>
              </a:rPr>
              <a:t> </a:t>
            </a:r>
            <a:r>
              <a:rPr sz="2000" i="1" dirty="0" err="1">
                <a:solidFill>
                  <a:schemeClr val="accent1">
                    <a:lumOff val="-9294"/>
                  </a:schemeClr>
                </a:solidFill>
              </a:rPr>
              <a:t>Отеля</a:t>
            </a:r>
            <a:r>
              <a:rPr sz="2000" dirty="0"/>
              <a:t> </a:t>
            </a:r>
            <a:r>
              <a:rPr sz="2000" dirty="0" err="1"/>
              <a:t>могу</a:t>
            </a:r>
            <a:r>
              <a:rPr sz="2000" dirty="0"/>
              <a:t> </a:t>
            </a:r>
            <a:r>
              <a:rPr sz="2000" dirty="0" err="1"/>
              <a:t>создавать</a:t>
            </a:r>
            <a:r>
              <a:rPr sz="2000" dirty="0"/>
              <a:t> </a:t>
            </a:r>
            <a:r>
              <a:rPr sz="2000" dirty="0" err="1"/>
              <a:t>свой</a:t>
            </a:r>
            <a:r>
              <a:rPr sz="2000" dirty="0"/>
              <a:t> </a:t>
            </a:r>
            <a:r>
              <a:rPr sz="2000" i="1" dirty="0" err="1">
                <a:solidFill>
                  <a:schemeClr val="accent1">
                    <a:satOff val="-13075"/>
                    <a:lumOff val="13382"/>
                  </a:schemeClr>
                </a:solidFill>
              </a:rPr>
              <a:t>Отель</a:t>
            </a:r>
            <a:r>
              <a:rPr sz="2000" dirty="0"/>
              <a:t> в </a:t>
            </a:r>
            <a:r>
              <a:rPr sz="2000" dirty="0" err="1"/>
              <a:t>системе</a:t>
            </a:r>
            <a:r>
              <a:rPr sz="2000" dirty="0"/>
              <a:t> bk.com.</a:t>
            </a:r>
          </a:p>
          <a:p>
            <a:pPr marL="457200" indent="-317500" defTabSz="457200">
              <a:buClr>
                <a:srgbClr val="080808"/>
              </a:buClr>
              <a:buSzPct val="100000"/>
              <a:buFont typeface="Helvetica"/>
              <a:buAutoNum type="arabicPeriod"/>
              <a:defRPr sz="2200">
                <a:solidFill>
                  <a:srgbClr val="080808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sz="2000" dirty="0"/>
              <a:t>Я </a:t>
            </a:r>
            <a:r>
              <a:rPr sz="2000" dirty="0" err="1"/>
              <a:t>как</a:t>
            </a:r>
            <a:r>
              <a:rPr sz="2000" dirty="0"/>
              <a:t> </a:t>
            </a:r>
            <a:r>
              <a:rPr sz="2000" i="1" dirty="0" err="1">
                <a:solidFill>
                  <a:schemeClr val="accent1">
                    <a:lumOff val="-9294"/>
                  </a:schemeClr>
                </a:solidFill>
              </a:rPr>
              <a:t>Владелец</a:t>
            </a:r>
            <a:r>
              <a:rPr sz="2000" i="1" dirty="0">
                <a:solidFill>
                  <a:schemeClr val="accent1">
                    <a:lumOff val="-9294"/>
                  </a:schemeClr>
                </a:solidFill>
              </a:rPr>
              <a:t> </a:t>
            </a:r>
            <a:r>
              <a:rPr sz="2000" i="1" dirty="0" err="1">
                <a:solidFill>
                  <a:schemeClr val="accent1">
                    <a:lumOff val="-9294"/>
                  </a:schemeClr>
                </a:solidFill>
              </a:rPr>
              <a:t>Отеля</a:t>
            </a:r>
            <a:r>
              <a:rPr sz="2000" dirty="0"/>
              <a:t> </a:t>
            </a:r>
            <a:r>
              <a:rPr sz="2000" dirty="0" err="1"/>
              <a:t>могу</a:t>
            </a:r>
            <a:r>
              <a:rPr sz="2000" dirty="0"/>
              <a:t> </a:t>
            </a:r>
            <a:r>
              <a:rPr sz="2000" dirty="0" err="1"/>
              <a:t>посмотреть</a:t>
            </a:r>
            <a:r>
              <a:rPr sz="2000" dirty="0"/>
              <a:t> </a:t>
            </a:r>
            <a:r>
              <a:rPr sz="2000" dirty="0" err="1"/>
              <a:t>агрегированные</a:t>
            </a:r>
            <a:r>
              <a:rPr sz="2000" dirty="0"/>
              <a:t> </a:t>
            </a:r>
            <a:r>
              <a:rPr sz="2000" dirty="0" err="1"/>
              <a:t>данные</a:t>
            </a:r>
            <a:r>
              <a:rPr sz="2000" dirty="0"/>
              <a:t> </a:t>
            </a:r>
            <a:r>
              <a:rPr sz="2000" i="1" dirty="0" err="1">
                <a:solidFill>
                  <a:schemeClr val="accent5">
                    <a:lumOff val="-9999"/>
                  </a:schemeClr>
                </a:solidFill>
              </a:rPr>
              <a:t>Бронированиях</a:t>
            </a:r>
            <a:r>
              <a:rPr sz="2000" dirty="0"/>
              <a:t> в </a:t>
            </a:r>
            <a:r>
              <a:rPr sz="2000" dirty="0" err="1"/>
              <a:t>моем</a:t>
            </a:r>
            <a:r>
              <a:rPr sz="2000" dirty="0"/>
              <a:t> </a:t>
            </a:r>
            <a:r>
              <a:rPr sz="2000" i="1" dirty="0" err="1">
                <a:solidFill>
                  <a:schemeClr val="accent1">
                    <a:satOff val="-13075"/>
                    <a:lumOff val="13382"/>
                  </a:schemeClr>
                </a:solidFill>
              </a:rPr>
              <a:t>Отеле</a:t>
            </a:r>
            <a:r>
              <a:rPr sz="2000" dirty="0"/>
              <a:t>.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Заголовок 5"/>
          <p:cNvSpPr txBox="1">
            <a:spLocks noGrp="1"/>
          </p:cNvSpPr>
          <p:nvPr>
            <p:ph type="title"/>
          </p:nvPr>
        </p:nvSpPr>
        <p:spPr>
          <a:xfrm>
            <a:off x="515938" y="336956"/>
            <a:ext cx="11354328" cy="644032"/>
          </a:xfrm>
          <a:prstGeom prst="rect">
            <a:avLst/>
          </a:prstGeom>
        </p:spPr>
        <p:txBody>
          <a:bodyPr/>
          <a:lstStyle/>
          <a:p>
            <a:pPr>
              <a:defRPr spc="0">
                <a:solidFill>
                  <a:schemeClr val="accent1"/>
                </a:solidFill>
              </a:defRPr>
            </a:pPr>
            <a:r>
              <a:rPr lang="ru-RU" dirty="0"/>
              <a:t>Разбиение по бизнес-возможностям</a:t>
            </a:r>
          </a:p>
        </p:txBody>
      </p:sp>
      <p:sp>
        <p:nvSpPr>
          <p:cNvPr id="100" name="Номер слайда 3"/>
          <p:cNvSpPr txBox="1">
            <a:spLocks noGrp="1"/>
          </p:cNvSpPr>
          <p:nvPr>
            <p:ph type="sldNum" sz="quarter" idx="2"/>
          </p:nvPr>
        </p:nvSpPr>
        <p:spPr>
          <a:xfrm>
            <a:off x="11556479" y="6362050"/>
            <a:ext cx="127001" cy="15899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101" name="bk.com.png" descr="bk.co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28143" y="1445691"/>
            <a:ext cx="5891214" cy="4310260"/>
          </a:xfrm>
          <a:prstGeom prst="rect">
            <a:avLst/>
          </a:prstGeom>
          <a:ln w="12700">
            <a:miter lim="400000"/>
          </a:ln>
        </p:spPr>
      </p:pic>
    </p:spTree>
    <p:custDataLst>
      <p:tags r:id="rId1"/>
    </p:custData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Заголовок 5"/>
          <p:cNvSpPr txBox="1">
            <a:spLocks noGrp="1"/>
          </p:cNvSpPr>
          <p:nvPr>
            <p:ph type="title"/>
          </p:nvPr>
        </p:nvSpPr>
        <p:spPr>
          <a:xfrm>
            <a:off x="550979" y="445131"/>
            <a:ext cx="11354328" cy="840462"/>
          </a:xfrm>
          <a:prstGeom prst="rect">
            <a:avLst/>
          </a:prstGeom>
        </p:spPr>
        <p:txBody>
          <a:bodyPr/>
          <a:lstStyle>
            <a:lvl1pPr algn="ctr">
              <a:defRPr spc="0">
                <a:solidFill>
                  <a:schemeClr val="accent1"/>
                </a:solidFill>
              </a:defRPr>
            </a:lvl1pPr>
          </a:lstStyle>
          <a:p>
            <a:pPr algn="l"/>
            <a:r>
              <a:rPr lang="en-US" dirty="0"/>
              <a:t>Domain Driven Design</a:t>
            </a:r>
          </a:p>
        </p:txBody>
      </p:sp>
      <p:sp>
        <p:nvSpPr>
          <p:cNvPr id="104" name="Номер слайда 3"/>
          <p:cNvSpPr txBox="1">
            <a:spLocks noGrp="1"/>
          </p:cNvSpPr>
          <p:nvPr>
            <p:ph type="sldNum" sz="quarter" idx="2"/>
          </p:nvPr>
        </p:nvSpPr>
        <p:spPr>
          <a:xfrm>
            <a:off x="11556479" y="6362050"/>
            <a:ext cx="127001" cy="15899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FED37A6-A964-4120-B3B9-35AB7226A01D}"/>
              </a:ext>
            </a:extLst>
          </p:cNvPr>
          <p:cNvSpPr txBox="1">
            <a:spLocks/>
          </p:cNvSpPr>
          <p:nvPr/>
        </p:nvSpPr>
        <p:spPr>
          <a:xfrm>
            <a:off x="11556479" y="6362050"/>
            <a:ext cx="127001" cy="158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2D303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2D303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2D303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2D303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2D303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2D303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2D303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2D303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2D303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ru-RU" smtClean="0"/>
              <a:pPr/>
              <a:t>8</a:t>
            </a:fld>
            <a:endParaRPr lang="ru-RU"/>
          </a:p>
        </p:txBody>
      </p:sp>
      <p:graphicFrame>
        <p:nvGraphicFramePr>
          <p:cNvPr id="5" name="Таблица">
            <a:extLst>
              <a:ext uri="{FF2B5EF4-FFF2-40B4-BE49-F238E27FC236}">
                <a16:creationId xmlns:a16="http://schemas.microsoft.com/office/drawing/2014/main" id="{632AEBD7-42AA-47CF-A865-833F8EB0A1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734316"/>
              </p:ext>
            </p:extLst>
          </p:nvPr>
        </p:nvGraphicFramePr>
        <p:xfrm>
          <a:off x="768966" y="1383554"/>
          <a:ext cx="10918352" cy="4410630"/>
        </p:xfrm>
        <a:graphic>
          <a:graphicData uri="http://schemas.openxmlformats.org/drawingml/2006/table">
            <a:tbl>
              <a:tblPr firstRow="1" bandRow="1">
                <a:tableStyleId>{EEE7283C-3CF3-47DC-8721-378D4A62B228}</a:tableStyleId>
              </a:tblPr>
              <a:tblGrid>
                <a:gridCol w="5459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9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009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2400" b="1" dirty="0"/>
                        <a:t>Сервис</a:t>
                      </a:r>
                      <a:endParaRPr sz="2400" b="1" dirty="0"/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T w="12700">
                      <a:solidFill>
                        <a:srgbClr val="FFFFFF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2400" b="1" dirty="0"/>
                        <a:t>Сущность</a:t>
                      </a:r>
                      <a:endParaRPr sz="2400" b="1" dirty="0"/>
                    </a:p>
                  </a:txBody>
                  <a:tcPr marL="0" marR="0" marT="0" marB="0" anchor="ctr" horzOverflow="overflow"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0090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dirty="0">
                          <a:solidFill>
                            <a:srgbClr val="080808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Hotel Management Service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t>Hotel</a:t>
                      </a:r>
                    </a:p>
                  </a:txBody>
                  <a:tcPr marL="0" marR="0" marT="0" marB="0" anchor="ctr" horzOverflow="overflow">
                    <a:lnR w="12700">
                      <a:solidFill>
                        <a:srgbClr val="FFFFFF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0090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080808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Hotel Service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t>Hotel</a:t>
                      </a:r>
                    </a:p>
                  </a:txBody>
                  <a:tcPr marL="0" marR="0" marT="0" marB="0" anchor="ctr" horzOverflow="overflow">
                    <a:lnR w="12700">
                      <a:solidFill>
                        <a:srgbClr val="FFFFFF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0090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080808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Hotel Search Service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t>Hotel *</a:t>
                      </a:r>
                    </a:p>
                  </a:txBody>
                  <a:tcPr marL="0" marR="0" marT="0" marB="0" anchor="ctr" horzOverflow="overflow">
                    <a:lnR w="12700">
                      <a:solidFill>
                        <a:srgbClr val="FFFFFF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0090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080808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User Service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t>User</a:t>
                      </a:r>
                    </a:p>
                  </a:txBody>
                  <a:tcPr marL="0" marR="0" marT="0" marB="0" anchor="ctr" horzOverflow="overflow">
                    <a:lnR w="12700">
                      <a:solidFill>
                        <a:srgbClr val="FFFFFF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0090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080808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Reservation Service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t>Reservation</a:t>
                      </a:r>
                    </a:p>
                  </a:txBody>
                  <a:tcPr marL="0" marR="0" marT="0" marB="0" anchor="ctr" horzOverflow="overflow">
                    <a:lnR w="12700">
                      <a:solidFill>
                        <a:srgbClr val="FFFFFF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0090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080808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Report Service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/>
                        <a:t>Hotel *, Reservation *</a:t>
                      </a:r>
                    </a:p>
                  </a:txBody>
                  <a:tcPr marL="0" marR="0" marT="0" marB="0" anchor="ctr" horzOverflow="overflow">
                    <a:lnR w="12700">
                      <a:solidFill>
                        <a:srgbClr val="FFFFFF"/>
                      </a:solidFill>
                      <a:miter lim="400000"/>
                    </a:lnR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Прямоугольник">
            <a:extLst>
              <a:ext uri="{FF2B5EF4-FFF2-40B4-BE49-F238E27FC236}">
                <a16:creationId xmlns:a16="http://schemas.microsoft.com/office/drawing/2014/main" id="{650EC533-5FBB-4CB3-860C-18A5179EFD27}"/>
              </a:ext>
            </a:extLst>
          </p:cNvPr>
          <p:cNvSpPr/>
          <p:nvPr/>
        </p:nvSpPr>
        <p:spPr>
          <a:xfrm>
            <a:off x="495300" y="1962150"/>
            <a:ext cx="11328928" cy="1361132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" descr="Изображение">
            <a:extLst>
              <a:ext uri="{FF2B5EF4-FFF2-40B4-BE49-F238E27FC236}">
                <a16:creationId xmlns:a16="http://schemas.microsoft.com/office/drawing/2014/main" id="{25046FCF-9B7E-4F58-8BB7-F53CA45394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86000" y="1587499"/>
            <a:ext cx="7620000" cy="425302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Заголовок 5">
            <a:extLst>
              <a:ext uri="{FF2B5EF4-FFF2-40B4-BE49-F238E27FC236}">
                <a16:creationId xmlns:a16="http://schemas.microsoft.com/office/drawing/2014/main" id="{EE8DD028-977F-4EE3-AC47-CE6A1D1F8F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0979" y="445131"/>
            <a:ext cx="11354328" cy="840462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pc="0">
                <a:solidFill>
                  <a:schemeClr val="accent1"/>
                </a:solidFill>
              </a:defRPr>
            </a:lvl1pPr>
          </a:lstStyle>
          <a:p>
            <a:pPr algn="l"/>
            <a:r>
              <a:rPr lang="en-US" sz="4000" dirty="0">
                <a:latin typeface="Arial Black" panose="020B0A04020102020204" pitchFamily="34" charset="0"/>
              </a:rPr>
              <a:t>Domain Driven Design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0087594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1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 Theme">
      <a:dk1>
        <a:srgbClr val="2D3031"/>
      </a:dk1>
      <a:lt1>
        <a:srgbClr val="2D3031"/>
      </a:lt1>
      <a:dk2>
        <a:srgbClr val="A7A7A7"/>
      </a:dk2>
      <a:lt2>
        <a:srgbClr val="535353"/>
      </a:lt2>
      <a:accent1>
        <a:srgbClr val="015BEC"/>
      </a:accent1>
      <a:accent2>
        <a:srgbClr val="FF6903"/>
      </a:accent2>
      <a:accent3>
        <a:srgbClr val="9703FE"/>
      </a:accent3>
      <a:accent4>
        <a:srgbClr val="00D1F2"/>
      </a:accent4>
      <a:accent5>
        <a:srgbClr val="FFC100"/>
      </a:accent5>
      <a:accent6>
        <a:srgbClr val="DAEDFE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D3031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D3031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15BEC"/>
      </a:accent1>
      <a:accent2>
        <a:srgbClr val="FF6903"/>
      </a:accent2>
      <a:accent3>
        <a:srgbClr val="9703FE"/>
      </a:accent3>
      <a:accent4>
        <a:srgbClr val="00D1F2"/>
      </a:accent4>
      <a:accent5>
        <a:srgbClr val="FFC100"/>
      </a:accent5>
      <a:accent6>
        <a:srgbClr val="DAEDFE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D3031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D3031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335</Words>
  <Application>Microsoft Office PowerPoint</Application>
  <PresentationFormat>Широкоэкранный</PresentationFormat>
  <Paragraphs>85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Arial</vt:lpstr>
      <vt:lpstr>Arial Black</vt:lpstr>
      <vt:lpstr>Helvetica</vt:lpstr>
      <vt:lpstr>Office Theme</vt:lpstr>
      <vt:lpstr>Презентация PowerPoint</vt:lpstr>
      <vt:lpstr>Повторим:</vt:lpstr>
      <vt:lpstr>План:</vt:lpstr>
      <vt:lpstr>Критерии качества МСА: слабая связность</vt:lpstr>
      <vt:lpstr>Критерии качества МСА: высокая сопряженность</vt:lpstr>
      <vt:lpstr>Сервис бронирования отелей</vt:lpstr>
      <vt:lpstr>Разбиение по бизнес-возможностям</vt:lpstr>
      <vt:lpstr>Domain Driven Design</vt:lpstr>
      <vt:lpstr>Domain Driven Design</vt:lpstr>
      <vt:lpstr>Database-Per-Service</vt:lpstr>
      <vt:lpstr>Миграция базы данных</vt:lpstr>
      <vt:lpstr>Aggregation Service</vt:lpstr>
      <vt:lpstr>Паттерн “Душитель"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Бондарь Илья Викторович</cp:lastModifiedBy>
  <cp:revision>17</cp:revision>
  <dcterms:modified xsi:type="dcterms:W3CDTF">2025-07-09T12:38:41Z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24C7E703-9742-4789-812D-8E211A452C2B</vt:lpwstr>
  </property>
  <property fmtid="{D5CDD505-2E9C-101B-9397-08002B2CF9AE}" pid="3" name="ArticulatePath">
    <vt:lpwstr>презентация 2 Декомпозиция на Микросервисы 2.0</vt:lpwstr>
  </property>
</Properties>
</file>